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heme/theme3.xml" ContentType="application/vnd.openxmlformats-officedocument.theme+xml"/>
  <Override PartName="/ppt/tags/tag86.xml" ContentType="application/vnd.openxmlformats-officedocument.presentationml.tags+xml"/>
  <Override PartName="/ppt/notesSlides/notesSlide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xml" ContentType="application/vnd.openxmlformats-officedocument.presentationml.notesSlide+xml"/>
  <Override PartName="/ppt/tags/tag91.xml" ContentType="application/vnd.openxmlformats-officedocument.presentationml.tags+xml"/>
  <Override PartName="/ppt/notesSlides/notesSlide4.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5.xml" ContentType="application/vnd.openxmlformats-officedocument.presentationml.notesSlide+xml"/>
  <Override PartName="/ppt/tags/tag94.xml" ContentType="application/vnd.openxmlformats-officedocument.presentationml.tags+xml"/>
  <Override PartName="/ppt/notesSlides/notesSlide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tags/tag98.xml" ContentType="application/vnd.openxmlformats-officedocument.presentationml.tags+xml"/>
  <Override PartName="/ppt/notesSlides/notesSlide8.xml" ContentType="application/vnd.openxmlformats-officedocument.presentationml.notesSlide+xml"/>
  <Override PartName="/ppt/tags/tag99.xml" ContentType="application/vnd.openxmlformats-officedocument.presentationml.tags+xml"/>
  <Override PartName="/ppt/notesSlides/notesSlide9.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10.xml" ContentType="application/vnd.openxmlformats-officedocument.presentationml.notesSlide+xml"/>
  <Override PartName="/ppt/tags/tag102.xml" ContentType="application/vnd.openxmlformats-officedocument.presentationml.tags+xml"/>
  <Override PartName="/ppt/notesSlides/notesSlide11.xml" ContentType="application/vnd.openxmlformats-officedocument.presentationml.notesSlide+xml"/>
  <Override PartName="/ppt/tags/tag103.xml" ContentType="application/vnd.openxmlformats-officedocument.presentationml.tags+xml"/>
  <Override PartName="/ppt/notesSlides/notesSlide12.xml" ContentType="application/vnd.openxmlformats-officedocument.presentationml.notesSlide+xml"/>
  <Override PartName="/ppt/tags/tag104.xml" ContentType="application/vnd.openxmlformats-officedocument.presentationml.tags+xml"/>
  <Override PartName="/ppt/notesSlides/notesSlide1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55" r:id="rId5"/>
  </p:sldMasterIdLst>
  <p:notesMasterIdLst>
    <p:notesMasterId r:id="rId26"/>
  </p:notesMasterIdLst>
  <p:sldIdLst>
    <p:sldId id="2147474648" r:id="rId6"/>
    <p:sldId id="2147479661" r:id="rId7"/>
    <p:sldId id="261" r:id="rId8"/>
    <p:sldId id="2147479693" r:id="rId9"/>
    <p:sldId id="2147479706" r:id="rId10"/>
    <p:sldId id="285" r:id="rId11"/>
    <p:sldId id="264" r:id="rId12"/>
    <p:sldId id="257" r:id="rId13"/>
    <p:sldId id="260" r:id="rId14"/>
    <p:sldId id="256" r:id="rId15"/>
    <p:sldId id="268" r:id="rId16"/>
    <p:sldId id="2147483647" r:id="rId17"/>
    <p:sldId id="263" r:id="rId18"/>
    <p:sldId id="2147481736" r:id="rId19"/>
    <p:sldId id="267" r:id="rId20"/>
    <p:sldId id="2147481741" r:id="rId21"/>
    <p:sldId id="2147481743" r:id="rId22"/>
    <p:sldId id="265" r:id="rId23"/>
    <p:sldId id="262" r:id="rId24"/>
    <p:sldId id="2076138166" r:id="rId25"/>
  </p:sldIdLst>
  <p:sldSz cx="12192000" cy="6858000"/>
  <p:notesSz cx="6858000" cy="9144000"/>
  <p:custDataLst>
    <p:tags r:id="rId2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06"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2A3134-C62E-0209-9228-B1F8F6FE2C23}" name="Johannes Wagner" initials="JW" userId="S::johannes.wagner@eraneos.com::9fd24e9d-f5c4-4676-a29b-37fce0c9faf0" providerId="AD"/>
  <p188:author id="{F3CEAC76-48FE-A1A1-2CF5-57D26E049DD8}" name="Olaf Radant" initials="OR" userId="S::olaf.radant@eraneos.com::8ffe2b84-40fa-453d-9338-ca8e269eb183" providerId="AD"/>
  <p188:author id="{DB94DF85-1E50-6D37-C574-5A252AC1DC98}" name="Jan Werth" initials="JW" userId="S::jan.werth@eraneos.com::0ddc01ed-7532-45e1-9384-300219c10b02" providerId="AD"/>
  <p188:author id="{B086DD86-E04E-CF49-9274-F0E916454124}" name="Daniel Meyer" initials="DM" userId="S::daniel.meyer@eraneos.com::7b1394bf-b976-414f-9573-eaccac86dbc4" providerId="AD"/>
  <p188:author id="{C6AA50A5-DFF8-1A63-46BB-EFB3F367CC37}" name="Marc Lämmel" initials="ML" userId="S::marc.laemmel@eraneos.com::a2a96ec1-525b-4bf3-831d-81cbff0cd41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CECEC"/>
    <a:srgbClr val="2E64FF"/>
    <a:srgbClr val="FCCC99"/>
    <a:srgbClr val="FFFFFF"/>
    <a:srgbClr val="0364FF"/>
    <a:srgbClr val="909090"/>
    <a:srgbClr val="A5A5A5"/>
    <a:srgbClr val="F2F2F2"/>
    <a:srgbClr val="FF6601"/>
    <a:srgbClr val="3841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1C111C-2FEF-0748-877E-10E548F4B20D}" v="50" dt="2024-10-29T10:04:40.264"/>
  </p1510:revLst>
</p1510:revInfo>
</file>

<file path=ppt/tableStyles.xml><?xml version="1.0" encoding="utf-8"?>
<a:tblStyleLst xmlns:a="http://schemas.openxmlformats.org/drawingml/2006/main" def="{5C22544A-7EE6-4342-B048-85BDC9FD1C3A}">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37"/>
  </p:normalViewPr>
  <p:slideViewPr>
    <p:cSldViewPr snapToGrid="0">
      <p:cViewPr varScale="1">
        <p:scale>
          <a:sx n="101" d="100"/>
          <a:sy n="101" d="100"/>
        </p:scale>
        <p:origin x="688" y="192"/>
      </p:cViewPr>
      <p:guideLst>
        <p:guide orient="horz" pos="170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Werth" userId="0ddc01ed-7532-45e1-9384-300219c10b02" providerId="ADAL" clId="{E1B19037-C130-464C-A6A9-DF92DF8A628C}"/>
    <pc:docChg chg="undo custSel addSld delSld modSld sldOrd modMainMaster">
      <pc:chgData name="Jan Werth" userId="0ddc01ed-7532-45e1-9384-300219c10b02" providerId="ADAL" clId="{E1B19037-C130-464C-A6A9-DF92DF8A628C}" dt="2024-10-23T13:25:51.579" v="3861" actId="113"/>
      <pc:docMkLst>
        <pc:docMk/>
      </pc:docMkLst>
      <pc:sldChg chg="addSp delSp modSp mod">
        <pc:chgData name="Jan Werth" userId="0ddc01ed-7532-45e1-9384-300219c10b02" providerId="ADAL" clId="{E1B19037-C130-464C-A6A9-DF92DF8A628C}" dt="2024-10-23T13:06:39.333" v="3446" actId="14100"/>
        <pc:sldMkLst>
          <pc:docMk/>
          <pc:sldMk cId="969239641" sldId="256"/>
        </pc:sldMkLst>
        <pc:spChg chg="mod">
          <ac:chgData name="Jan Werth" userId="0ddc01ed-7532-45e1-9384-300219c10b02" providerId="ADAL" clId="{E1B19037-C130-464C-A6A9-DF92DF8A628C}" dt="2024-10-23T13:01:39.577" v="3259"/>
          <ac:spMkLst>
            <pc:docMk/>
            <pc:sldMk cId="969239641" sldId="256"/>
            <ac:spMk id="4" creationId="{9DA725C8-992A-476E-98E0-05338603D5D3}"/>
          </ac:spMkLst>
        </pc:spChg>
        <pc:spChg chg="mod">
          <ac:chgData name="Jan Werth" userId="0ddc01ed-7532-45e1-9384-300219c10b02" providerId="ADAL" clId="{E1B19037-C130-464C-A6A9-DF92DF8A628C}" dt="2024-10-23T13:01:39.577" v="3258"/>
          <ac:spMkLst>
            <pc:docMk/>
            <pc:sldMk cId="969239641" sldId="256"/>
            <ac:spMk id="8" creationId="{CC69603F-7732-CB83-D837-878958B84449}"/>
          </ac:spMkLst>
        </pc:spChg>
        <pc:spChg chg="mod topLvl">
          <ac:chgData name="Jan Werth" userId="0ddc01ed-7532-45e1-9384-300219c10b02" providerId="ADAL" clId="{E1B19037-C130-464C-A6A9-DF92DF8A628C}" dt="2024-10-23T13:04:16.228" v="3411" actId="207"/>
          <ac:spMkLst>
            <pc:docMk/>
            <pc:sldMk cId="969239641" sldId="256"/>
            <ac:spMk id="9" creationId="{F29E196D-B740-2ACA-DDBC-F14D528E18B9}"/>
          </ac:spMkLst>
        </pc:spChg>
        <pc:spChg chg="add mod">
          <ac:chgData name="Jan Werth" userId="0ddc01ed-7532-45e1-9384-300219c10b02" providerId="ADAL" clId="{E1B19037-C130-464C-A6A9-DF92DF8A628C}" dt="2024-10-23T13:06:39.333" v="3446" actId="14100"/>
          <ac:spMkLst>
            <pc:docMk/>
            <pc:sldMk cId="969239641" sldId="256"/>
            <ac:spMk id="10" creationId="{BAF53776-3F0A-B964-75AB-91B7B2883DBB}"/>
          </ac:spMkLst>
        </pc:spChg>
        <pc:spChg chg="mod topLvl">
          <ac:chgData name="Jan Werth" userId="0ddc01ed-7532-45e1-9384-300219c10b02" providerId="ADAL" clId="{E1B19037-C130-464C-A6A9-DF92DF8A628C}" dt="2024-10-23T13:04:11.895" v="3380" actId="207"/>
          <ac:spMkLst>
            <pc:docMk/>
            <pc:sldMk cId="969239641" sldId="256"/>
            <ac:spMk id="11" creationId="{BED0B5F7-D249-42C9-A3C9-7C5E929CC5BB}"/>
          </ac:spMkLst>
        </pc:spChg>
        <pc:spChg chg="mod topLvl">
          <ac:chgData name="Jan Werth" userId="0ddc01ed-7532-45e1-9384-300219c10b02" providerId="ADAL" clId="{E1B19037-C130-464C-A6A9-DF92DF8A628C}" dt="2024-10-23T13:04:06.791" v="3354" actId="207"/>
          <ac:spMkLst>
            <pc:docMk/>
            <pc:sldMk cId="969239641" sldId="256"/>
            <ac:spMk id="12" creationId="{F7B156A5-D5B2-B11C-5AEB-7E9C51F565D7}"/>
          </ac:spMkLst>
        </pc:spChg>
        <pc:spChg chg="add mod">
          <ac:chgData name="Jan Werth" userId="0ddc01ed-7532-45e1-9384-300219c10b02" providerId="ADAL" clId="{E1B19037-C130-464C-A6A9-DF92DF8A628C}" dt="2024-10-23T13:03:46.147" v="3321" actId="207"/>
          <ac:spMkLst>
            <pc:docMk/>
            <pc:sldMk cId="969239641" sldId="256"/>
            <ac:spMk id="13" creationId="{93B65817-CC23-0AF4-38EC-D267DF1EBD70}"/>
          </ac:spMkLst>
        </pc:spChg>
        <pc:spChg chg="mod topLvl">
          <ac:chgData name="Jan Werth" userId="0ddc01ed-7532-45e1-9384-300219c10b02" providerId="ADAL" clId="{E1B19037-C130-464C-A6A9-DF92DF8A628C}" dt="2024-10-23T13:04:22.950" v="3440" actId="207"/>
          <ac:spMkLst>
            <pc:docMk/>
            <pc:sldMk cId="969239641" sldId="256"/>
            <ac:spMk id="16" creationId="{BE541FFD-E9EE-2667-E67C-5A81C9746067}"/>
          </ac:spMkLst>
        </pc:spChg>
        <pc:spChg chg="mod">
          <ac:chgData name="Jan Werth" userId="0ddc01ed-7532-45e1-9384-300219c10b02" providerId="ADAL" clId="{E1B19037-C130-464C-A6A9-DF92DF8A628C}" dt="2024-10-23T13:01:39.579" v="3267"/>
          <ac:spMkLst>
            <pc:docMk/>
            <pc:sldMk cId="969239641" sldId="256"/>
            <ac:spMk id="28" creationId="{855F8640-24B6-A105-A61E-15145715584E}"/>
          </ac:spMkLst>
        </pc:spChg>
        <pc:grpChg chg="del mod topLvl">
          <ac:chgData name="Jan Werth" userId="0ddc01ed-7532-45e1-9384-300219c10b02" providerId="ADAL" clId="{E1B19037-C130-464C-A6A9-DF92DF8A628C}" dt="2024-10-23T12:27:29.858" v="1743" actId="165"/>
          <ac:grpSpMkLst>
            <pc:docMk/>
            <pc:sldMk cId="969239641" sldId="256"/>
            <ac:grpSpMk id="17" creationId="{0F554B94-7044-B8B5-206D-120C23E9C6E4}"/>
          </ac:grpSpMkLst>
        </pc:grpChg>
        <pc:grpChg chg="add del mod">
          <ac:chgData name="Jan Werth" userId="0ddc01ed-7532-45e1-9384-300219c10b02" providerId="ADAL" clId="{E1B19037-C130-464C-A6A9-DF92DF8A628C}" dt="2024-10-23T12:24:33.810" v="1703" actId="165"/>
          <ac:grpSpMkLst>
            <pc:docMk/>
            <pc:sldMk cId="969239641" sldId="256"/>
            <ac:grpSpMk id="37" creationId="{5C82E04A-40EA-F2D0-9B00-BCA2BB217BF3}"/>
          </ac:grpSpMkLst>
        </pc:grpChg>
        <pc:graphicFrameChg chg="mod">
          <ac:chgData name="Jan Werth" userId="0ddc01ed-7532-45e1-9384-300219c10b02" providerId="ADAL" clId="{E1B19037-C130-464C-A6A9-DF92DF8A628C}" dt="2024-10-23T13:01:39.582" v="3275"/>
          <ac:graphicFrameMkLst>
            <pc:docMk/>
            <pc:sldMk cId="969239641" sldId="256"/>
            <ac:graphicFrameMk id="20" creationId="{2C6A92E2-F373-C2B2-D875-35B84AC2EDB1}"/>
          </ac:graphicFrameMkLst>
        </pc:graphicFrameChg>
        <pc:picChg chg="mod modCrop">
          <ac:chgData name="Jan Werth" userId="0ddc01ed-7532-45e1-9384-300219c10b02" providerId="ADAL" clId="{E1B19037-C130-464C-A6A9-DF92DF8A628C}" dt="2024-10-23T13:03:33.523" v="3288" actId="1076"/>
          <ac:picMkLst>
            <pc:docMk/>
            <pc:sldMk cId="969239641" sldId="256"/>
            <ac:picMk id="3" creationId="{7EB97E74-D28A-6F5E-F5FA-05A1660B5917}"/>
          </ac:picMkLst>
        </pc:picChg>
        <pc:cxnChg chg="add mod">
          <ac:chgData name="Jan Werth" userId="0ddc01ed-7532-45e1-9384-300219c10b02" providerId="ADAL" clId="{E1B19037-C130-464C-A6A9-DF92DF8A628C}" dt="2024-10-23T13:01:39.580" v="3269"/>
          <ac:cxnSpMkLst>
            <pc:docMk/>
            <pc:sldMk cId="969239641" sldId="256"/>
            <ac:cxnSpMk id="15" creationId="{B9A58FE1-9703-C107-8308-2A2EA8DC2CDC}"/>
          </ac:cxnSpMkLst>
        </pc:cxnChg>
        <pc:cxnChg chg="add mod">
          <ac:chgData name="Jan Werth" userId="0ddc01ed-7532-45e1-9384-300219c10b02" providerId="ADAL" clId="{E1B19037-C130-464C-A6A9-DF92DF8A628C}" dt="2024-10-23T13:01:39.580" v="3270"/>
          <ac:cxnSpMkLst>
            <pc:docMk/>
            <pc:sldMk cId="969239641" sldId="256"/>
            <ac:cxnSpMk id="18" creationId="{692D07F4-99B5-B7F7-F5C3-EB79EE179876}"/>
          </ac:cxnSpMkLst>
        </pc:cxnChg>
        <pc:cxnChg chg="mod topLvl">
          <ac:chgData name="Jan Werth" userId="0ddc01ed-7532-45e1-9384-300219c10b02" providerId="ADAL" clId="{E1B19037-C130-464C-A6A9-DF92DF8A628C}" dt="2024-10-23T13:01:39.577" v="3260"/>
          <ac:cxnSpMkLst>
            <pc:docMk/>
            <pc:sldMk cId="969239641" sldId="256"/>
            <ac:cxnSpMk id="19" creationId="{6BD150A5-D927-795A-7DD1-3FFDAAF23E0C}"/>
          </ac:cxnSpMkLst>
        </pc:cxnChg>
        <pc:cxnChg chg="add mod">
          <ac:chgData name="Jan Werth" userId="0ddc01ed-7532-45e1-9384-300219c10b02" providerId="ADAL" clId="{E1B19037-C130-464C-A6A9-DF92DF8A628C}" dt="2024-10-23T13:01:39.580" v="3271"/>
          <ac:cxnSpMkLst>
            <pc:docMk/>
            <pc:sldMk cId="969239641" sldId="256"/>
            <ac:cxnSpMk id="23" creationId="{1DEBAA73-CE98-6903-6BA8-D2C33BC55EF3}"/>
          </ac:cxnSpMkLst>
        </pc:cxnChg>
        <pc:cxnChg chg="add del mod topLvl">
          <ac:chgData name="Jan Werth" userId="0ddc01ed-7532-45e1-9384-300219c10b02" providerId="ADAL" clId="{E1B19037-C130-464C-A6A9-DF92DF8A628C}" dt="2024-10-23T13:01:39.579" v="3265"/>
          <ac:cxnSpMkLst>
            <pc:docMk/>
            <pc:sldMk cId="969239641" sldId="256"/>
            <ac:cxnSpMk id="25" creationId="{3719DD69-46DF-0287-4010-1FDADD8AE985}"/>
          </ac:cxnSpMkLst>
        </pc:cxnChg>
        <pc:cxnChg chg="mod topLvl">
          <ac:chgData name="Jan Werth" userId="0ddc01ed-7532-45e1-9384-300219c10b02" providerId="ADAL" clId="{E1B19037-C130-464C-A6A9-DF92DF8A628C}" dt="2024-10-23T13:01:39.579" v="3266"/>
          <ac:cxnSpMkLst>
            <pc:docMk/>
            <pc:sldMk cId="969239641" sldId="256"/>
            <ac:cxnSpMk id="26" creationId="{8E8E65DF-1AB7-9369-F653-98BAFAFF135A}"/>
          </ac:cxnSpMkLst>
        </pc:cxnChg>
        <pc:cxnChg chg="add mod">
          <ac:chgData name="Jan Werth" userId="0ddc01ed-7532-45e1-9384-300219c10b02" providerId="ADAL" clId="{E1B19037-C130-464C-A6A9-DF92DF8A628C}" dt="2024-10-23T13:01:39.580" v="3272"/>
          <ac:cxnSpMkLst>
            <pc:docMk/>
            <pc:sldMk cId="969239641" sldId="256"/>
            <ac:cxnSpMk id="29" creationId="{6AACDD42-10C0-F0A7-0EBC-2C6A74C1EDF7}"/>
          </ac:cxnSpMkLst>
        </pc:cxnChg>
        <pc:cxnChg chg="add mod">
          <ac:chgData name="Jan Werth" userId="0ddc01ed-7532-45e1-9384-300219c10b02" providerId="ADAL" clId="{E1B19037-C130-464C-A6A9-DF92DF8A628C}" dt="2024-10-23T13:01:39.581" v="3273"/>
          <ac:cxnSpMkLst>
            <pc:docMk/>
            <pc:sldMk cId="969239641" sldId="256"/>
            <ac:cxnSpMk id="31" creationId="{29166501-FA0C-AE6A-8991-D51C504669CF}"/>
          </ac:cxnSpMkLst>
        </pc:cxnChg>
        <pc:cxnChg chg="del mod topLvl">
          <ac:chgData name="Jan Werth" userId="0ddc01ed-7532-45e1-9384-300219c10b02" providerId="ADAL" clId="{E1B19037-C130-464C-A6A9-DF92DF8A628C}" dt="2024-10-23T12:25:30.289" v="1725" actId="478"/>
          <ac:cxnSpMkLst>
            <pc:docMk/>
            <pc:sldMk cId="969239641" sldId="256"/>
            <ac:cxnSpMk id="33" creationId="{A31C46EA-88A1-9916-A403-B336BEC054C6}"/>
          </ac:cxnSpMkLst>
        </pc:cxnChg>
      </pc:sldChg>
      <pc:sldChg chg="addSp delSp modSp add del mod chgLayout">
        <pc:chgData name="Jan Werth" userId="0ddc01ed-7532-45e1-9384-300219c10b02" providerId="ADAL" clId="{E1B19037-C130-464C-A6A9-DF92DF8A628C}" dt="2024-10-23T11:39:51.834" v="440" actId="2696"/>
        <pc:sldMkLst>
          <pc:docMk/>
          <pc:sldMk cId="2509210241" sldId="257"/>
        </pc:sldMkLst>
        <pc:spChg chg="add del mod ord">
          <ac:chgData name="Jan Werth" userId="0ddc01ed-7532-45e1-9384-300219c10b02" providerId="ADAL" clId="{E1B19037-C130-464C-A6A9-DF92DF8A628C}" dt="2024-10-23T11:39:11.395" v="198" actId="14100"/>
          <ac:spMkLst>
            <pc:docMk/>
            <pc:sldMk cId="2509210241" sldId="257"/>
            <ac:spMk id="2" creationId="{1ED8ACC2-3D5C-F8AB-F2EA-D7CC1584FF2C}"/>
          </ac:spMkLst>
        </pc:spChg>
        <pc:spChg chg="add mod ord">
          <ac:chgData name="Jan Werth" userId="0ddc01ed-7532-45e1-9384-300219c10b02" providerId="ADAL" clId="{E1B19037-C130-464C-A6A9-DF92DF8A628C}" dt="2024-10-23T11:39:03.804" v="185" actId="700"/>
          <ac:spMkLst>
            <pc:docMk/>
            <pc:sldMk cId="2509210241" sldId="257"/>
            <ac:spMk id="3" creationId="{5A1E8344-DBAC-1B63-991F-45E4CAE3472F}"/>
          </ac:spMkLst>
        </pc:spChg>
        <pc:spChg chg="mod ord">
          <ac:chgData name="Jan Werth" userId="0ddc01ed-7532-45e1-9384-300219c10b02" providerId="ADAL" clId="{E1B19037-C130-464C-A6A9-DF92DF8A628C}" dt="2024-10-23T11:39:03.804" v="185" actId="700"/>
          <ac:spMkLst>
            <pc:docMk/>
            <pc:sldMk cId="2509210241" sldId="257"/>
            <ac:spMk id="4" creationId="{64965FD9-53CB-5B3C-3667-53B1659B984F}"/>
          </ac:spMkLst>
        </pc:spChg>
        <pc:spChg chg="mod ord">
          <ac:chgData name="Jan Werth" userId="0ddc01ed-7532-45e1-9384-300219c10b02" providerId="ADAL" clId="{E1B19037-C130-464C-A6A9-DF92DF8A628C}" dt="2024-10-23T11:39:03.804" v="185" actId="700"/>
          <ac:spMkLst>
            <pc:docMk/>
            <pc:sldMk cId="2509210241" sldId="257"/>
            <ac:spMk id="5" creationId="{527BC389-3153-B251-4DD6-BF095646CCB9}"/>
          </ac:spMkLst>
        </pc:spChg>
        <pc:spChg chg="mod ord">
          <ac:chgData name="Jan Werth" userId="0ddc01ed-7532-45e1-9384-300219c10b02" providerId="ADAL" clId="{E1B19037-C130-464C-A6A9-DF92DF8A628C}" dt="2024-10-23T11:39:03.804" v="185" actId="700"/>
          <ac:spMkLst>
            <pc:docMk/>
            <pc:sldMk cId="2509210241" sldId="257"/>
            <ac:spMk id="6" creationId="{C4534722-597F-529C-8C15-E8BDDCD1D6BD}"/>
          </ac:spMkLst>
        </pc:spChg>
        <pc:spChg chg="add mod ord">
          <ac:chgData name="Jan Werth" userId="0ddc01ed-7532-45e1-9384-300219c10b02" providerId="ADAL" clId="{E1B19037-C130-464C-A6A9-DF92DF8A628C}" dt="2024-10-23T11:39:03.804" v="185" actId="700"/>
          <ac:spMkLst>
            <pc:docMk/>
            <pc:sldMk cId="2509210241" sldId="257"/>
            <ac:spMk id="7" creationId="{FCB5D8F9-E621-2594-F265-916C651E532F}"/>
          </ac:spMkLst>
        </pc:spChg>
        <pc:spChg chg="del">
          <ac:chgData name="Jan Werth" userId="0ddc01ed-7532-45e1-9384-300219c10b02" providerId="ADAL" clId="{E1B19037-C130-464C-A6A9-DF92DF8A628C}" dt="2024-10-23T11:39:13.942" v="201" actId="478"/>
          <ac:spMkLst>
            <pc:docMk/>
            <pc:sldMk cId="2509210241" sldId="257"/>
            <ac:spMk id="15" creationId="{042DC0EB-5A27-A57F-22EC-D55D02C12E51}"/>
          </ac:spMkLst>
        </pc:spChg>
        <pc:graphicFrameChg chg="mod">
          <ac:chgData name="Jan Werth" userId="0ddc01ed-7532-45e1-9384-300219c10b02" providerId="ADAL" clId="{E1B19037-C130-464C-A6A9-DF92DF8A628C}" dt="2024-10-23T11:39:11.472" v="200"/>
          <ac:graphicFrameMkLst>
            <pc:docMk/>
            <pc:sldMk cId="2509210241" sldId="257"/>
            <ac:graphicFrameMk id="10" creationId="{2F5764A4-C87B-FA06-E3CB-7EE115ABF483}"/>
          </ac:graphicFrameMkLst>
        </pc:graphicFrameChg>
      </pc:sldChg>
      <pc:sldChg chg="addSp delSp modSp add mod chgLayout">
        <pc:chgData name="Jan Werth" userId="0ddc01ed-7532-45e1-9384-300219c10b02" providerId="ADAL" clId="{E1B19037-C130-464C-A6A9-DF92DF8A628C}" dt="2024-10-23T12:56:40.740" v="3190" actId="14826"/>
        <pc:sldMkLst>
          <pc:docMk/>
          <pc:sldMk cId="4121266951" sldId="257"/>
        </pc:sldMkLst>
        <pc:spChg chg="del mod ord">
          <ac:chgData name="Jan Werth" userId="0ddc01ed-7532-45e1-9384-300219c10b02" providerId="ADAL" clId="{E1B19037-C130-464C-A6A9-DF92DF8A628C}" dt="2024-10-23T11:41:42.590" v="646" actId="478"/>
          <ac:spMkLst>
            <pc:docMk/>
            <pc:sldMk cId="4121266951" sldId="257"/>
            <ac:spMk id="2" creationId="{6432B0B6-8821-1BF0-469F-AECB4EEC3E69}"/>
          </ac:spMkLst>
        </pc:spChg>
        <pc:spChg chg="add del mod modVis">
          <ac:chgData name="Jan Werth" userId="0ddc01ed-7532-45e1-9384-300219c10b02" providerId="ADAL" clId="{E1B19037-C130-464C-A6A9-DF92DF8A628C}" dt="2024-10-23T11:40:38.912" v="501"/>
          <ac:spMkLst>
            <pc:docMk/>
            <pc:sldMk cId="4121266951" sldId="257"/>
            <ac:spMk id="3" creationId="{F7B8357C-6E42-F459-3B66-5B36A20CE4A6}"/>
          </ac:spMkLst>
        </pc:spChg>
        <pc:spChg chg="add del mod modVis">
          <ac:chgData name="Jan Werth" userId="0ddc01ed-7532-45e1-9384-300219c10b02" providerId="ADAL" clId="{E1B19037-C130-464C-A6A9-DF92DF8A628C}" dt="2024-10-23T11:40:48.047" v="527"/>
          <ac:spMkLst>
            <pc:docMk/>
            <pc:sldMk cId="4121266951" sldId="257"/>
            <ac:spMk id="4" creationId="{25807F8C-51A3-9BAC-A897-2A44DD75AC3E}"/>
          </ac:spMkLst>
        </pc:spChg>
        <pc:spChg chg="add del mod modVis">
          <ac:chgData name="Jan Werth" userId="0ddc01ed-7532-45e1-9384-300219c10b02" providerId="ADAL" clId="{E1B19037-C130-464C-A6A9-DF92DF8A628C}" dt="2024-10-23T11:41:25.853" v="569"/>
          <ac:spMkLst>
            <pc:docMk/>
            <pc:sldMk cId="4121266951" sldId="257"/>
            <ac:spMk id="7" creationId="{FF58ED09-256E-88BC-64AE-97A4784ED2F7}"/>
          </ac:spMkLst>
        </pc:spChg>
        <pc:spChg chg="del mod">
          <ac:chgData name="Jan Werth" userId="0ddc01ed-7532-45e1-9384-300219c10b02" providerId="ADAL" clId="{E1B19037-C130-464C-A6A9-DF92DF8A628C}" dt="2024-10-23T11:41:34.058" v="609" actId="478"/>
          <ac:spMkLst>
            <pc:docMk/>
            <pc:sldMk cId="4121266951" sldId="257"/>
            <ac:spMk id="8" creationId="{BEB3DA2A-B2EA-CF46-1751-78682C920D9F}"/>
          </ac:spMkLst>
        </pc:spChg>
        <pc:spChg chg="add del mod modVis">
          <ac:chgData name="Jan Werth" userId="0ddc01ed-7532-45e1-9384-300219c10b02" providerId="ADAL" clId="{E1B19037-C130-464C-A6A9-DF92DF8A628C}" dt="2024-10-23T11:41:28.758" v="602"/>
          <ac:spMkLst>
            <pc:docMk/>
            <pc:sldMk cId="4121266951" sldId="257"/>
            <ac:spMk id="9" creationId="{75871278-8A78-7C2F-FA94-381A693D4368}"/>
          </ac:spMkLst>
        </pc:spChg>
        <pc:spChg chg="add del mod modVis">
          <ac:chgData name="Jan Werth" userId="0ddc01ed-7532-45e1-9384-300219c10b02" providerId="ADAL" clId="{E1B19037-C130-464C-A6A9-DF92DF8A628C}" dt="2024-10-23T11:41:37.476" v="640"/>
          <ac:spMkLst>
            <pc:docMk/>
            <pc:sldMk cId="4121266951" sldId="257"/>
            <ac:spMk id="10" creationId="{09496B29-7EE7-3445-D15F-17D8D4E7F4DF}"/>
          </ac:spMkLst>
        </pc:spChg>
        <pc:spChg chg="add mod ord">
          <ac:chgData name="Jan Werth" userId="0ddc01ed-7532-45e1-9384-300219c10b02" providerId="ADAL" clId="{E1B19037-C130-464C-A6A9-DF92DF8A628C}" dt="2024-10-23T11:42:00.945" v="736" actId="948"/>
          <ac:spMkLst>
            <pc:docMk/>
            <pc:sldMk cId="4121266951" sldId="257"/>
            <ac:spMk id="11" creationId="{A23E74DA-00E4-F875-C325-9A8CFC0D8772}"/>
          </ac:spMkLst>
        </pc:spChg>
        <pc:spChg chg="add del mod modVis">
          <ac:chgData name="Jan Werth" userId="0ddc01ed-7532-45e1-9384-300219c10b02" providerId="ADAL" clId="{E1B19037-C130-464C-A6A9-DF92DF8A628C}" dt="2024-10-23T11:41:51.355" v="673"/>
          <ac:spMkLst>
            <pc:docMk/>
            <pc:sldMk cId="4121266951" sldId="257"/>
            <ac:spMk id="12" creationId="{08756F37-B3E6-3613-25CF-6F18ECCD56CD}"/>
          </ac:spMkLst>
        </pc:spChg>
        <pc:spChg chg="add del mod modVis">
          <ac:chgData name="Jan Werth" userId="0ddc01ed-7532-45e1-9384-300219c10b02" providerId="ADAL" clId="{E1B19037-C130-464C-A6A9-DF92DF8A628C}" dt="2024-10-23T11:41:52.863" v="699"/>
          <ac:spMkLst>
            <pc:docMk/>
            <pc:sldMk cId="4121266951" sldId="257"/>
            <ac:spMk id="13" creationId="{5E5F1EBE-03C7-0FD9-97EB-28C91D5D4158}"/>
          </ac:spMkLst>
        </pc:spChg>
        <pc:spChg chg="add del mod modVis">
          <ac:chgData name="Jan Werth" userId="0ddc01ed-7532-45e1-9384-300219c10b02" providerId="ADAL" clId="{E1B19037-C130-464C-A6A9-DF92DF8A628C}" dt="2024-10-23T11:41:56.464" v="732"/>
          <ac:spMkLst>
            <pc:docMk/>
            <pc:sldMk cId="4121266951" sldId="257"/>
            <ac:spMk id="14" creationId="{92898B75-04DF-0BE7-B1AD-57EEB8DDD590}"/>
          </ac:spMkLst>
        </pc:spChg>
        <pc:spChg chg="add del mod modVis">
          <ac:chgData name="Jan Werth" userId="0ddc01ed-7532-45e1-9384-300219c10b02" providerId="ADAL" clId="{E1B19037-C130-464C-A6A9-DF92DF8A628C}" dt="2024-10-23T11:42:00.978" v="765"/>
          <ac:spMkLst>
            <pc:docMk/>
            <pc:sldMk cId="4121266951" sldId="257"/>
            <ac:spMk id="15" creationId="{BB8F9D84-08BB-FEA0-3722-681E6A21B579}"/>
          </ac:spMkLst>
        </pc:spChg>
        <pc:graphicFrameChg chg="mod">
          <ac:chgData name="Jan Werth" userId="0ddc01ed-7532-45e1-9384-300219c10b02" providerId="ADAL" clId="{E1B19037-C130-464C-A6A9-DF92DF8A628C}" dt="2024-10-23T11:42:00.979" v="767"/>
          <ac:graphicFrameMkLst>
            <pc:docMk/>
            <pc:sldMk cId="4121266951" sldId="257"/>
            <ac:graphicFrameMk id="6" creationId="{D331458C-AED4-8ABB-04D8-391F7ACF16AB}"/>
          </ac:graphicFrameMkLst>
        </pc:graphicFrameChg>
        <pc:picChg chg="mod ord">
          <ac:chgData name="Jan Werth" userId="0ddc01ed-7532-45e1-9384-300219c10b02" providerId="ADAL" clId="{E1B19037-C130-464C-A6A9-DF92DF8A628C}" dt="2024-10-23T12:56:40.740" v="3190" actId="14826"/>
          <ac:picMkLst>
            <pc:docMk/>
            <pc:sldMk cId="4121266951" sldId="257"/>
            <ac:picMk id="5" creationId="{BAE4AAE0-143E-249D-AE9D-6BDF6F77E7D4}"/>
          </ac:picMkLst>
        </pc:picChg>
      </pc:sldChg>
      <pc:sldChg chg="addSp delSp modSp mod modClrScheme modShow chgLayout">
        <pc:chgData name="Jan Werth" userId="0ddc01ed-7532-45e1-9384-300219c10b02" providerId="ADAL" clId="{E1B19037-C130-464C-A6A9-DF92DF8A628C}" dt="2024-10-23T13:24:27.762" v="3856"/>
        <pc:sldMkLst>
          <pc:docMk/>
          <pc:sldMk cId="1204745824" sldId="259"/>
        </pc:sldMkLst>
        <pc:spChg chg="add del mod ord">
          <ac:chgData name="Jan Werth" userId="0ddc01ed-7532-45e1-9384-300219c10b02" providerId="ADAL" clId="{E1B19037-C130-464C-A6A9-DF92DF8A628C}" dt="2024-10-23T12:40:36.452" v="2944" actId="478"/>
          <ac:spMkLst>
            <pc:docMk/>
            <pc:sldMk cId="1204745824" sldId="259"/>
            <ac:spMk id="5" creationId="{42C779C7-8953-83C2-4581-418F53169BA7}"/>
          </ac:spMkLst>
        </pc:spChg>
        <pc:spChg chg="add del mod modVis">
          <ac:chgData name="Jan Werth" userId="0ddc01ed-7532-45e1-9384-300219c10b02" providerId="ADAL" clId="{E1B19037-C130-464C-A6A9-DF92DF8A628C}" dt="2024-10-23T13:18:10.323" v="3567"/>
          <ac:spMkLst>
            <pc:docMk/>
            <pc:sldMk cId="1204745824" sldId="259"/>
            <ac:spMk id="6" creationId="{467A7D01-A61E-0115-7052-026E3F26ED01}"/>
          </ac:spMkLst>
        </pc:spChg>
        <pc:spChg chg="add del mod modVis">
          <ac:chgData name="Jan Werth" userId="0ddc01ed-7532-45e1-9384-300219c10b02" providerId="ADAL" clId="{E1B19037-C130-464C-A6A9-DF92DF8A628C}" dt="2024-10-23T13:18:11.283" v="3604"/>
          <ac:spMkLst>
            <pc:docMk/>
            <pc:sldMk cId="1204745824" sldId="259"/>
            <ac:spMk id="7" creationId="{EAF61278-A84A-21CB-DBA3-B5A707DAA387}"/>
          </ac:spMkLst>
        </pc:spChg>
        <pc:spChg chg="mod ord">
          <ac:chgData name="Jan Werth" userId="0ddc01ed-7532-45e1-9384-300219c10b02" providerId="ADAL" clId="{E1B19037-C130-464C-A6A9-DF92DF8A628C}" dt="2024-10-23T12:40:33.677" v="2943" actId="700"/>
          <ac:spMkLst>
            <pc:docMk/>
            <pc:sldMk cId="1204745824" sldId="259"/>
            <ac:spMk id="8" creationId="{DF94C3C1-7D89-CB7D-1353-45ABA173432D}"/>
          </ac:spMkLst>
        </pc:spChg>
        <pc:spChg chg="del mod">
          <ac:chgData name="Jan Werth" userId="0ddc01ed-7532-45e1-9384-300219c10b02" providerId="ADAL" clId="{E1B19037-C130-464C-A6A9-DF92DF8A628C}" dt="2024-10-23T13:24:26.146" v="3853"/>
          <ac:spMkLst>
            <pc:docMk/>
            <pc:sldMk cId="1204745824" sldId="259"/>
            <ac:spMk id="9" creationId="{87EEC3A8-634F-2AB3-05FB-A8F2FE2F4A08}"/>
          </ac:spMkLst>
        </pc:spChg>
        <pc:spChg chg="add del mod modVis">
          <ac:chgData name="Jan Werth" userId="0ddc01ed-7532-45e1-9384-300219c10b02" providerId="ADAL" clId="{E1B19037-C130-464C-A6A9-DF92DF8A628C}" dt="2024-10-23T13:18:11.903" v="3641"/>
          <ac:spMkLst>
            <pc:docMk/>
            <pc:sldMk cId="1204745824" sldId="259"/>
            <ac:spMk id="10" creationId="{9D48868C-36C2-4CCA-C146-DC8C411F7E91}"/>
          </ac:spMkLst>
        </pc:spChg>
        <pc:spChg chg="mod">
          <ac:chgData name="Jan Werth" userId="0ddc01ed-7532-45e1-9384-300219c10b02" providerId="ADAL" clId="{E1B19037-C130-464C-A6A9-DF92DF8A628C}" dt="2024-10-23T13:23:01.308" v="3712" actId="1076"/>
          <ac:spMkLst>
            <pc:docMk/>
            <pc:sldMk cId="1204745824" sldId="259"/>
            <ac:spMk id="11" creationId="{665D246C-D5FE-F2A0-0CFF-45F46D8FE7C7}"/>
          </ac:spMkLst>
        </pc:spChg>
        <pc:spChg chg="add del mod modVis">
          <ac:chgData name="Jan Werth" userId="0ddc01ed-7532-45e1-9384-300219c10b02" providerId="ADAL" clId="{E1B19037-C130-464C-A6A9-DF92DF8A628C}" dt="2024-10-23T13:24:23.595" v="3850"/>
          <ac:spMkLst>
            <pc:docMk/>
            <pc:sldMk cId="1204745824" sldId="259"/>
            <ac:spMk id="13" creationId="{D14585E7-C799-9BD8-8AF5-878383F5C088}"/>
          </ac:spMkLst>
        </pc:spChg>
        <pc:spChg chg="add mod">
          <ac:chgData name="Jan Werth" userId="0ddc01ed-7532-45e1-9384-300219c10b02" providerId="ADAL" clId="{E1B19037-C130-464C-A6A9-DF92DF8A628C}" dt="2024-10-23T13:24:27.762" v="3856"/>
          <ac:spMkLst>
            <pc:docMk/>
            <pc:sldMk cId="1204745824" sldId="259"/>
            <ac:spMk id="14" creationId="{453D396F-D240-D504-465D-F7F561ED8091}"/>
          </ac:spMkLst>
        </pc:spChg>
        <pc:spChg chg="mod">
          <ac:chgData name="Jan Werth" userId="0ddc01ed-7532-45e1-9384-300219c10b02" providerId="ADAL" clId="{E1B19037-C130-464C-A6A9-DF92DF8A628C}" dt="2024-10-23T13:22:56.509" v="3711" actId="1076"/>
          <ac:spMkLst>
            <pc:docMk/>
            <pc:sldMk cId="1204745824" sldId="259"/>
            <ac:spMk id="15" creationId="{BF38B107-71FB-6645-ABB2-B6474E97A002}"/>
          </ac:spMkLst>
        </pc:spChg>
        <pc:graphicFrameChg chg="mod">
          <ac:chgData name="Jan Werth" userId="0ddc01ed-7532-45e1-9384-300219c10b02" providerId="ADAL" clId="{E1B19037-C130-464C-A6A9-DF92DF8A628C}" dt="2024-10-23T13:24:26.150" v="3855"/>
          <ac:graphicFrameMkLst>
            <pc:docMk/>
            <pc:sldMk cId="1204745824" sldId="259"/>
            <ac:graphicFrameMk id="3" creationId="{40735859-2D5C-D2C2-FB2E-D63A34098CB6}"/>
          </ac:graphicFrameMkLst>
        </pc:graphicFrameChg>
        <pc:picChg chg="del">
          <ac:chgData name="Jan Werth" userId="0ddc01ed-7532-45e1-9384-300219c10b02" providerId="ADAL" clId="{E1B19037-C130-464C-A6A9-DF92DF8A628C}" dt="2024-10-23T13:22:45.569" v="3708" actId="478"/>
          <ac:picMkLst>
            <pc:docMk/>
            <pc:sldMk cId="1204745824" sldId="259"/>
            <ac:picMk id="4" creationId="{75724A42-F611-9431-606B-36E1858FA61B}"/>
          </ac:picMkLst>
        </pc:picChg>
        <pc:picChg chg="add mod">
          <ac:chgData name="Jan Werth" userId="0ddc01ed-7532-45e1-9384-300219c10b02" providerId="ADAL" clId="{E1B19037-C130-464C-A6A9-DF92DF8A628C}" dt="2024-10-23T13:22:49.669" v="3709" actId="1076"/>
          <ac:picMkLst>
            <pc:docMk/>
            <pc:sldMk cId="1204745824" sldId="259"/>
            <ac:picMk id="12" creationId="{D0BCAF0E-D21C-832A-A0C3-3375CB9D20C9}"/>
          </ac:picMkLst>
        </pc:picChg>
        <pc:picChg chg="mod">
          <ac:chgData name="Jan Werth" userId="0ddc01ed-7532-45e1-9384-300219c10b02" providerId="ADAL" clId="{E1B19037-C130-464C-A6A9-DF92DF8A628C}" dt="2024-10-23T13:22:54.002" v="3710" actId="1076"/>
          <ac:picMkLst>
            <pc:docMk/>
            <pc:sldMk cId="1204745824" sldId="259"/>
            <ac:picMk id="2050" creationId="{4EDEBC9C-B3F0-C6CC-471F-985E07E41DFF}"/>
          </ac:picMkLst>
        </pc:picChg>
        <pc:picChg chg="add del mod">
          <ac:chgData name="Jan Werth" userId="0ddc01ed-7532-45e1-9384-300219c10b02" providerId="ADAL" clId="{E1B19037-C130-464C-A6A9-DF92DF8A628C}" dt="2024-10-23T13:20:18.666" v="3684" actId="478"/>
          <ac:picMkLst>
            <pc:docMk/>
            <pc:sldMk cId="1204745824" sldId="259"/>
            <ac:picMk id="4098" creationId="{900A2A1F-2079-F14A-EA13-8083B42D8CA1}"/>
          </ac:picMkLst>
        </pc:picChg>
      </pc:sldChg>
      <pc:sldChg chg="addSp delSp modSp new mod">
        <pc:chgData name="Jan Werth" userId="0ddc01ed-7532-45e1-9384-300219c10b02" providerId="ADAL" clId="{E1B19037-C130-464C-A6A9-DF92DF8A628C}" dt="2024-10-23T12:49:22.121" v="3187" actId="1076"/>
        <pc:sldMkLst>
          <pc:docMk/>
          <pc:sldMk cId="3307252126" sldId="260"/>
        </pc:sldMkLst>
        <pc:spChg chg="mod">
          <ac:chgData name="Jan Werth" userId="0ddc01ed-7532-45e1-9384-300219c10b02" providerId="ADAL" clId="{E1B19037-C130-464C-A6A9-DF92DF8A628C}" dt="2024-10-23T12:34:51.438" v="2864"/>
          <ac:spMkLst>
            <pc:docMk/>
            <pc:sldMk cId="3307252126" sldId="260"/>
            <ac:spMk id="2" creationId="{FC78E5D4-665C-085B-E526-E08CD4F1ED75}"/>
          </ac:spMkLst>
        </pc:spChg>
        <pc:spChg chg="mod">
          <ac:chgData name="Jan Werth" userId="0ddc01ed-7532-45e1-9384-300219c10b02" providerId="ADAL" clId="{E1B19037-C130-464C-A6A9-DF92DF8A628C}" dt="2024-10-23T12:34:51.439" v="2865"/>
          <ac:spMkLst>
            <pc:docMk/>
            <pc:sldMk cId="3307252126" sldId="260"/>
            <ac:spMk id="3" creationId="{B89D8848-7D98-4D3F-96CA-8E9EB23B99F5}"/>
          </ac:spMkLst>
        </pc:spChg>
        <pc:spChg chg="mod topLvl">
          <ac:chgData name="Jan Werth" userId="0ddc01ed-7532-45e1-9384-300219c10b02" providerId="ADAL" clId="{E1B19037-C130-464C-A6A9-DF92DF8A628C}" dt="2024-10-23T12:48:43.652" v="3177" actId="403"/>
          <ac:spMkLst>
            <pc:docMk/>
            <pc:sldMk cId="3307252126" sldId="260"/>
            <ac:spMk id="5" creationId="{D6AF47B3-8344-4874-702E-1A0DEA33BCEE}"/>
          </ac:spMkLst>
        </pc:spChg>
        <pc:spChg chg="mod topLvl">
          <ac:chgData name="Jan Werth" userId="0ddc01ed-7532-45e1-9384-300219c10b02" providerId="ADAL" clId="{E1B19037-C130-464C-A6A9-DF92DF8A628C}" dt="2024-10-23T12:16:31.760" v="1425" actId="164"/>
          <ac:spMkLst>
            <pc:docMk/>
            <pc:sldMk cId="3307252126" sldId="260"/>
            <ac:spMk id="6" creationId="{C2149CC5-FDDB-821D-9695-BAAE83306C50}"/>
          </ac:spMkLst>
        </pc:spChg>
        <pc:spChg chg="mod topLvl">
          <ac:chgData name="Jan Werth" userId="0ddc01ed-7532-45e1-9384-300219c10b02" providerId="ADAL" clId="{E1B19037-C130-464C-A6A9-DF92DF8A628C}" dt="2024-10-23T12:48:50.689" v="3180" actId="403"/>
          <ac:spMkLst>
            <pc:docMk/>
            <pc:sldMk cId="3307252126" sldId="260"/>
            <ac:spMk id="8" creationId="{E9D589A4-F504-6298-6ECD-08630C6E406B}"/>
          </ac:spMkLst>
        </pc:spChg>
        <pc:spChg chg="mod topLvl">
          <ac:chgData name="Jan Werth" userId="0ddc01ed-7532-45e1-9384-300219c10b02" providerId="ADAL" clId="{E1B19037-C130-464C-A6A9-DF92DF8A628C}" dt="2024-10-23T12:16:35.092" v="1426" actId="164"/>
          <ac:spMkLst>
            <pc:docMk/>
            <pc:sldMk cId="3307252126" sldId="260"/>
            <ac:spMk id="9" creationId="{9D0AF9A5-0786-54E2-485D-7E935BA627FA}"/>
          </ac:spMkLst>
        </pc:spChg>
        <pc:spChg chg="mod topLvl">
          <ac:chgData name="Jan Werth" userId="0ddc01ed-7532-45e1-9384-300219c10b02" providerId="ADAL" clId="{E1B19037-C130-464C-A6A9-DF92DF8A628C}" dt="2024-10-23T12:48:57.499" v="3183" actId="403"/>
          <ac:spMkLst>
            <pc:docMk/>
            <pc:sldMk cId="3307252126" sldId="260"/>
            <ac:spMk id="11" creationId="{E1672FA9-8525-4749-7290-9BA9226311BB}"/>
          </ac:spMkLst>
        </pc:spChg>
        <pc:spChg chg="mod topLvl">
          <ac:chgData name="Jan Werth" userId="0ddc01ed-7532-45e1-9384-300219c10b02" providerId="ADAL" clId="{E1B19037-C130-464C-A6A9-DF92DF8A628C}" dt="2024-10-23T12:16:37.938" v="1427" actId="164"/>
          <ac:spMkLst>
            <pc:docMk/>
            <pc:sldMk cId="3307252126" sldId="260"/>
            <ac:spMk id="12" creationId="{F3FC9EA5-98D5-0C88-7F5F-5DB1603865B0}"/>
          </ac:spMkLst>
        </pc:spChg>
        <pc:spChg chg="mod topLvl">
          <ac:chgData name="Jan Werth" userId="0ddc01ed-7532-45e1-9384-300219c10b02" providerId="ADAL" clId="{E1B19037-C130-464C-A6A9-DF92DF8A628C}" dt="2024-10-23T12:49:01.848" v="3186" actId="403"/>
          <ac:spMkLst>
            <pc:docMk/>
            <pc:sldMk cId="3307252126" sldId="260"/>
            <ac:spMk id="14" creationId="{C614090C-E412-34C7-7858-876FCB3C388B}"/>
          </ac:spMkLst>
        </pc:spChg>
        <pc:spChg chg="mod topLvl">
          <ac:chgData name="Jan Werth" userId="0ddc01ed-7532-45e1-9384-300219c10b02" providerId="ADAL" clId="{E1B19037-C130-464C-A6A9-DF92DF8A628C}" dt="2024-10-23T12:16:40.910" v="1428" actId="164"/>
          <ac:spMkLst>
            <pc:docMk/>
            <pc:sldMk cId="3307252126" sldId="260"/>
            <ac:spMk id="15" creationId="{59D580D3-9E9C-7E72-39C3-10A360BA3D4F}"/>
          </ac:spMkLst>
        </pc:spChg>
        <pc:spChg chg="add mod">
          <ac:chgData name="Jan Werth" userId="0ddc01ed-7532-45e1-9384-300219c10b02" providerId="ADAL" clId="{E1B19037-C130-464C-A6A9-DF92DF8A628C}" dt="2024-10-23T12:16:26.849" v="1424" actId="767"/>
          <ac:spMkLst>
            <pc:docMk/>
            <pc:sldMk cId="3307252126" sldId="260"/>
            <ac:spMk id="16" creationId="{F4127C02-8EEA-A4FC-C70E-5005C840E7B6}"/>
          </ac:spMkLst>
        </pc:spChg>
        <pc:spChg chg="add del mod">
          <ac:chgData name="Jan Werth" userId="0ddc01ed-7532-45e1-9384-300219c10b02" providerId="ADAL" clId="{E1B19037-C130-464C-A6A9-DF92DF8A628C}" dt="2024-10-23T12:33:22.273" v="2860" actId="478"/>
          <ac:spMkLst>
            <pc:docMk/>
            <pc:sldMk cId="3307252126" sldId="260"/>
            <ac:spMk id="23" creationId="{1CA9130B-28B7-36F7-6E13-9E4F64071616}"/>
          </ac:spMkLst>
        </pc:spChg>
        <pc:grpChg chg="add del mod">
          <ac:chgData name="Jan Werth" userId="0ddc01ed-7532-45e1-9384-300219c10b02" providerId="ADAL" clId="{E1B19037-C130-464C-A6A9-DF92DF8A628C}" dt="2024-10-23T12:13:02.983" v="1386" actId="165"/>
          <ac:grpSpMkLst>
            <pc:docMk/>
            <pc:sldMk cId="3307252126" sldId="260"/>
            <ac:grpSpMk id="4" creationId="{8ADF3EAF-AAB9-D685-0A75-EFF77E55ADFA}"/>
          </ac:grpSpMkLst>
        </pc:grpChg>
        <pc:grpChg chg="add del mod">
          <ac:chgData name="Jan Werth" userId="0ddc01ed-7532-45e1-9384-300219c10b02" providerId="ADAL" clId="{E1B19037-C130-464C-A6A9-DF92DF8A628C}" dt="2024-10-23T12:13:02.983" v="1386" actId="165"/>
          <ac:grpSpMkLst>
            <pc:docMk/>
            <pc:sldMk cId="3307252126" sldId="260"/>
            <ac:grpSpMk id="7" creationId="{7289E9C2-7369-8322-B1C2-6CADBA428AD3}"/>
          </ac:grpSpMkLst>
        </pc:grpChg>
        <pc:grpChg chg="add del mod">
          <ac:chgData name="Jan Werth" userId="0ddc01ed-7532-45e1-9384-300219c10b02" providerId="ADAL" clId="{E1B19037-C130-464C-A6A9-DF92DF8A628C}" dt="2024-10-23T12:13:02.983" v="1386" actId="165"/>
          <ac:grpSpMkLst>
            <pc:docMk/>
            <pc:sldMk cId="3307252126" sldId="260"/>
            <ac:grpSpMk id="10" creationId="{A457FE8B-AFFC-6AB7-3046-C19AE5EE5205}"/>
          </ac:grpSpMkLst>
        </pc:grpChg>
        <pc:grpChg chg="add del mod">
          <ac:chgData name="Jan Werth" userId="0ddc01ed-7532-45e1-9384-300219c10b02" providerId="ADAL" clId="{E1B19037-C130-464C-A6A9-DF92DF8A628C}" dt="2024-10-23T12:13:02.983" v="1386" actId="165"/>
          <ac:grpSpMkLst>
            <pc:docMk/>
            <pc:sldMk cId="3307252126" sldId="260"/>
            <ac:grpSpMk id="13" creationId="{4457C458-45FB-5D6D-8A7B-D6D1A666A933}"/>
          </ac:grpSpMkLst>
        </pc:grpChg>
        <pc:grpChg chg="add mod">
          <ac:chgData name="Jan Werth" userId="0ddc01ed-7532-45e1-9384-300219c10b02" providerId="ADAL" clId="{E1B19037-C130-464C-A6A9-DF92DF8A628C}" dt="2024-10-23T12:49:22.121" v="3187" actId="1076"/>
          <ac:grpSpMkLst>
            <pc:docMk/>
            <pc:sldMk cId="3307252126" sldId="260"/>
            <ac:grpSpMk id="17" creationId="{617C0281-881E-8ED4-3A6F-42DB42BEC2B8}"/>
          </ac:grpSpMkLst>
        </pc:grpChg>
        <pc:grpChg chg="add mod">
          <ac:chgData name="Jan Werth" userId="0ddc01ed-7532-45e1-9384-300219c10b02" providerId="ADAL" clId="{E1B19037-C130-464C-A6A9-DF92DF8A628C}" dt="2024-10-23T12:49:22.121" v="3187" actId="1076"/>
          <ac:grpSpMkLst>
            <pc:docMk/>
            <pc:sldMk cId="3307252126" sldId="260"/>
            <ac:grpSpMk id="18" creationId="{759EF28A-66D8-62C4-39D4-3439B5DC68F5}"/>
          </ac:grpSpMkLst>
        </pc:grpChg>
        <pc:grpChg chg="add mod">
          <ac:chgData name="Jan Werth" userId="0ddc01ed-7532-45e1-9384-300219c10b02" providerId="ADAL" clId="{E1B19037-C130-464C-A6A9-DF92DF8A628C}" dt="2024-10-23T12:49:22.121" v="3187" actId="1076"/>
          <ac:grpSpMkLst>
            <pc:docMk/>
            <pc:sldMk cId="3307252126" sldId="260"/>
            <ac:grpSpMk id="19" creationId="{09F30C20-B1DB-7470-AB6A-CC5B31FD5A9E}"/>
          </ac:grpSpMkLst>
        </pc:grpChg>
        <pc:grpChg chg="add mod">
          <ac:chgData name="Jan Werth" userId="0ddc01ed-7532-45e1-9384-300219c10b02" providerId="ADAL" clId="{E1B19037-C130-464C-A6A9-DF92DF8A628C}" dt="2024-10-23T12:49:22.121" v="3187" actId="1076"/>
          <ac:grpSpMkLst>
            <pc:docMk/>
            <pc:sldMk cId="3307252126" sldId="260"/>
            <ac:grpSpMk id="20" creationId="{327E8F65-4A9B-1936-977A-79718DB23E08}"/>
          </ac:grpSpMkLst>
        </pc:grpChg>
        <pc:graphicFrameChg chg="add mod modVis">
          <ac:chgData name="Jan Werth" userId="0ddc01ed-7532-45e1-9384-300219c10b02" providerId="ADAL" clId="{E1B19037-C130-464C-A6A9-DF92DF8A628C}" dt="2024-10-23T12:34:51.442" v="2871"/>
          <ac:graphicFrameMkLst>
            <pc:docMk/>
            <pc:sldMk cId="3307252126" sldId="260"/>
            <ac:graphicFrameMk id="24" creationId="{3B119FBF-D7BC-9BFD-3B12-957F9F038910}"/>
          </ac:graphicFrameMkLst>
        </pc:graphicFrameChg>
        <pc:picChg chg="add del mod modCrop">
          <ac:chgData name="Jan Werth" userId="0ddc01ed-7532-45e1-9384-300219c10b02" providerId="ADAL" clId="{E1B19037-C130-464C-A6A9-DF92DF8A628C}" dt="2024-10-23T12:33:23.677" v="2861" actId="478"/>
          <ac:picMkLst>
            <pc:docMk/>
            <pc:sldMk cId="3307252126" sldId="260"/>
            <ac:picMk id="22" creationId="{F5678B87-E9BA-987E-4FC0-CB5D3CF60DAC}"/>
          </ac:picMkLst>
        </pc:picChg>
        <pc:picChg chg="add mod">
          <ac:chgData name="Jan Werth" userId="0ddc01ed-7532-45e1-9384-300219c10b02" providerId="ADAL" clId="{E1B19037-C130-464C-A6A9-DF92DF8A628C}" dt="2024-10-23T12:37:19.902" v="2927"/>
          <ac:picMkLst>
            <pc:docMk/>
            <pc:sldMk cId="3307252126" sldId="260"/>
            <ac:picMk id="3074" creationId="{4463DB9F-CAC9-977C-3E07-5186A6AAA987}"/>
          </ac:picMkLst>
        </pc:picChg>
      </pc:sldChg>
      <pc:sldChg chg="addSp delSp modSp mod modClrScheme chgLayout">
        <pc:chgData name="Jan Werth" userId="0ddc01ed-7532-45e1-9384-300219c10b02" providerId="ADAL" clId="{E1B19037-C130-464C-A6A9-DF92DF8A628C}" dt="2024-10-23T12:56:22.161" v="3189" actId="14826"/>
        <pc:sldMkLst>
          <pc:docMk/>
          <pc:sldMk cId="808613778" sldId="261"/>
        </pc:sldMkLst>
        <pc:spChg chg="mod ord">
          <ac:chgData name="Jan Werth" userId="0ddc01ed-7532-45e1-9384-300219c10b02" providerId="ADAL" clId="{E1B19037-C130-464C-A6A9-DF92DF8A628C}" dt="2024-10-23T12:41:16.464" v="2946" actId="948"/>
          <ac:spMkLst>
            <pc:docMk/>
            <pc:sldMk cId="808613778" sldId="261"/>
            <ac:spMk id="2" creationId="{35DB3DD6-90AC-0A4E-3110-3024AE0A8C7D}"/>
          </ac:spMkLst>
        </pc:spChg>
        <pc:spChg chg="add del mod modVis">
          <ac:chgData name="Jan Werth" userId="0ddc01ed-7532-45e1-9384-300219c10b02" providerId="ADAL" clId="{E1B19037-C130-464C-A6A9-DF92DF8A628C}" dt="2024-10-23T12:41:16.487" v="2967"/>
          <ac:spMkLst>
            <pc:docMk/>
            <pc:sldMk cId="808613778" sldId="261"/>
            <ac:spMk id="3" creationId="{A0B798B7-FE02-6D67-B06B-9D7706A52144}"/>
          </ac:spMkLst>
        </pc:spChg>
        <pc:graphicFrameChg chg="mod">
          <ac:chgData name="Jan Werth" userId="0ddc01ed-7532-45e1-9384-300219c10b02" providerId="ADAL" clId="{E1B19037-C130-464C-A6A9-DF92DF8A628C}" dt="2024-10-23T12:41:16.489" v="2969"/>
          <ac:graphicFrameMkLst>
            <pc:docMk/>
            <pc:sldMk cId="808613778" sldId="261"/>
            <ac:graphicFrameMk id="6" creationId="{6DEAFF7E-1FE9-63C4-5C56-05ABE985E235}"/>
          </ac:graphicFrameMkLst>
        </pc:graphicFrameChg>
        <pc:picChg chg="mod ord">
          <ac:chgData name="Jan Werth" userId="0ddc01ed-7532-45e1-9384-300219c10b02" providerId="ADAL" clId="{E1B19037-C130-464C-A6A9-DF92DF8A628C}" dt="2024-10-23T12:56:22.161" v="3189" actId="14826"/>
          <ac:picMkLst>
            <pc:docMk/>
            <pc:sldMk cId="808613778" sldId="261"/>
            <ac:picMk id="5" creationId="{0EF7FED5-EC5F-6929-3DB7-D3AA49BF0263}"/>
          </ac:picMkLst>
        </pc:picChg>
      </pc:sldChg>
      <pc:sldChg chg="addSp delSp modSp del mod">
        <pc:chgData name="Jan Werth" userId="0ddc01ed-7532-45e1-9384-300219c10b02" providerId="ADAL" clId="{E1B19037-C130-464C-A6A9-DF92DF8A628C}" dt="2024-10-23T11:41:04.394" v="536" actId="2696"/>
        <pc:sldMkLst>
          <pc:docMk/>
          <pc:sldMk cId="106757610" sldId="262"/>
        </pc:sldMkLst>
        <pc:spChg chg="mod">
          <ac:chgData name="Jan Werth" userId="0ddc01ed-7532-45e1-9384-300219c10b02" providerId="ADAL" clId="{E1B19037-C130-464C-A6A9-DF92DF8A628C}" dt="2024-10-23T11:40:24.566" v="471" actId="948"/>
          <ac:spMkLst>
            <pc:docMk/>
            <pc:sldMk cId="106757610" sldId="262"/>
            <ac:spMk id="2" creationId="{C0DFB464-CBA8-7888-6CCA-296BE384C17A}"/>
          </ac:spMkLst>
        </pc:spChg>
        <pc:spChg chg="del mod">
          <ac:chgData name="Jan Werth" userId="0ddc01ed-7532-45e1-9384-300219c10b02" providerId="ADAL" clId="{E1B19037-C130-464C-A6A9-DF92DF8A628C}" dt="2024-10-23T11:40:24.563" v="470"/>
          <ac:spMkLst>
            <pc:docMk/>
            <pc:sldMk cId="106757610" sldId="262"/>
            <ac:spMk id="3" creationId="{117ED7AF-44E6-688D-6650-7BD68103CE85}"/>
          </ac:spMkLst>
        </pc:spChg>
        <pc:spChg chg="add del mod modVis">
          <ac:chgData name="Jan Werth" userId="0ddc01ed-7532-45e1-9384-300219c10b02" providerId="ADAL" clId="{E1B19037-C130-464C-A6A9-DF92DF8A628C}" dt="2024-10-23T11:40:23.867" v="467"/>
          <ac:spMkLst>
            <pc:docMk/>
            <pc:sldMk cId="106757610" sldId="262"/>
            <ac:spMk id="4" creationId="{2C000356-B5ED-1C7E-5B14-CC9E2D8C86A5}"/>
          </ac:spMkLst>
        </pc:spChg>
        <pc:spChg chg="add mod">
          <ac:chgData name="Jan Werth" userId="0ddc01ed-7532-45e1-9384-300219c10b02" providerId="ADAL" clId="{E1B19037-C130-464C-A6A9-DF92DF8A628C}" dt="2024-10-23T11:40:32.571" v="476" actId="14100"/>
          <ac:spMkLst>
            <pc:docMk/>
            <pc:sldMk cId="106757610" sldId="262"/>
            <ac:spMk id="8" creationId="{CC2E1EA5-2D66-DD9A-7F78-E6709620B383}"/>
          </ac:spMkLst>
        </pc:spChg>
        <pc:graphicFrameChg chg="mod">
          <ac:chgData name="Jan Werth" userId="0ddc01ed-7532-45e1-9384-300219c10b02" providerId="ADAL" clId="{E1B19037-C130-464C-A6A9-DF92DF8A628C}" dt="2024-10-23T11:40:24.569" v="473"/>
          <ac:graphicFrameMkLst>
            <pc:docMk/>
            <pc:sldMk cId="106757610" sldId="262"/>
            <ac:graphicFrameMk id="6" creationId="{1622A9C8-A471-87A2-C460-BC82A1F6047A}"/>
          </ac:graphicFrameMkLst>
        </pc:graphicFrameChg>
      </pc:sldChg>
      <pc:sldChg chg="addSp delSp modSp add mod ord chgLayout">
        <pc:chgData name="Jan Werth" userId="0ddc01ed-7532-45e1-9384-300219c10b02" providerId="ADAL" clId="{E1B19037-C130-464C-A6A9-DF92DF8A628C}" dt="2024-10-23T13:24:07.260" v="3815" actId="2711"/>
        <pc:sldMkLst>
          <pc:docMk/>
          <pc:sldMk cId="2966662841" sldId="262"/>
        </pc:sldMkLst>
        <pc:spChg chg="add del mod modVis">
          <ac:chgData name="Jan Werth" userId="0ddc01ed-7532-45e1-9384-300219c10b02" providerId="ADAL" clId="{E1B19037-C130-464C-A6A9-DF92DF8A628C}" dt="2024-10-23T13:23:25.808" v="3762"/>
          <ac:spMkLst>
            <pc:docMk/>
            <pc:sldMk cId="2966662841" sldId="262"/>
            <ac:spMk id="5" creationId="{1A6C5435-F7AE-C838-D76D-97DE39CAE1F6}"/>
          </ac:spMkLst>
        </pc:spChg>
        <pc:spChg chg="add del mod modVis">
          <ac:chgData name="Jan Werth" userId="0ddc01ed-7532-45e1-9384-300219c10b02" providerId="ADAL" clId="{E1B19037-C130-464C-A6A9-DF92DF8A628C}" dt="2024-10-23T13:23:32.473" v="3799"/>
          <ac:spMkLst>
            <pc:docMk/>
            <pc:sldMk cId="2966662841" sldId="262"/>
            <ac:spMk id="6" creationId="{C4B4F7F6-FD4D-7194-E60C-46E78E7EF829}"/>
          </ac:spMkLst>
        </pc:spChg>
        <pc:spChg chg="add mod ord">
          <ac:chgData name="Jan Werth" userId="0ddc01ed-7532-45e1-9384-300219c10b02" providerId="ADAL" clId="{E1B19037-C130-464C-A6A9-DF92DF8A628C}" dt="2024-10-23T13:24:07.260" v="3815" actId="2711"/>
          <ac:spMkLst>
            <pc:docMk/>
            <pc:sldMk cId="2966662841" sldId="262"/>
            <ac:spMk id="7" creationId="{3F6EE37C-E5C1-FD63-8DB5-011C70E8C146}"/>
          </ac:spMkLst>
        </pc:spChg>
        <pc:spChg chg="mod ord">
          <ac:chgData name="Jan Werth" userId="0ddc01ed-7532-45e1-9384-300219c10b02" providerId="ADAL" clId="{E1B19037-C130-464C-A6A9-DF92DF8A628C}" dt="2024-10-23T13:23:45.238" v="3811" actId="700"/>
          <ac:spMkLst>
            <pc:docMk/>
            <pc:sldMk cId="2966662841" sldId="262"/>
            <ac:spMk id="8" creationId="{3AE2CB8A-7FB1-1E64-CA99-8FCCF5F07D97}"/>
          </ac:spMkLst>
        </pc:spChg>
        <pc:spChg chg="del mod">
          <ac:chgData name="Jan Werth" userId="0ddc01ed-7532-45e1-9384-300219c10b02" providerId="ADAL" clId="{E1B19037-C130-464C-A6A9-DF92DF8A628C}" dt="2024-10-23T13:23:40.359" v="3808"/>
          <ac:spMkLst>
            <pc:docMk/>
            <pc:sldMk cId="2966662841" sldId="262"/>
            <ac:spMk id="9" creationId="{1C763439-5509-AECD-9AEA-084F0DD9727B}"/>
          </ac:spMkLst>
        </pc:spChg>
        <pc:spChg chg="mod">
          <ac:chgData name="Jan Werth" userId="0ddc01ed-7532-45e1-9384-300219c10b02" providerId="ADAL" clId="{E1B19037-C130-464C-A6A9-DF92DF8A628C}" dt="2024-10-23T13:22:28.245" v="3705" actId="1076"/>
          <ac:spMkLst>
            <pc:docMk/>
            <pc:sldMk cId="2966662841" sldId="262"/>
            <ac:spMk id="11" creationId="{9325E000-6383-DC5F-8A5B-2400943F172D}"/>
          </ac:spMkLst>
        </pc:spChg>
        <pc:spChg chg="mod">
          <ac:chgData name="Jan Werth" userId="0ddc01ed-7532-45e1-9384-300219c10b02" providerId="ADAL" clId="{E1B19037-C130-464C-A6A9-DF92DF8A628C}" dt="2024-10-23T13:22:19.341" v="3703" actId="1076"/>
          <ac:spMkLst>
            <pc:docMk/>
            <pc:sldMk cId="2966662841" sldId="262"/>
            <ac:spMk id="15" creationId="{9185BBDA-C41C-9140-089A-A3C4421358B1}"/>
          </ac:spMkLst>
        </pc:spChg>
        <pc:graphicFrameChg chg="mod">
          <ac:chgData name="Jan Werth" userId="0ddc01ed-7532-45e1-9384-300219c10b02" providerId="ADAL" clId="{E1B19037-C130-464C-A6A9-DF92DF8A628C}" dt="2024-10-23T13:23:40.363" v="3810"/>
          <ac:graphicFrameMkLst>
            <pc:docMk/>
            <pc:sldMk cId="2966662841" sldId="262"/>
            <ac:graphicFrameMk id="3" creationId="{BBA5D5EF-78AD-59E4-50AA-F6F7ACFEAF4D}"/>
          </ac:graphicFrameMkLst>
        </pc:graphicFrameChg>
        <pc:picChg chg="mod">
          <ac:chgData name="Jan Werth" userId="0ddc01ed-7532-45e1-9384-300219c10b02" providerId="ADAL" clId="{E1B19037-C130-464C-A6A9-DF92DF8A628C}" dt="2024-10-23T13:22:11.504" v="3701" actId="1076"/>
          <ac:picMkLst>
            <pc:docMk/>
            <pc:sldMk cId="2966662841" sldId="262"/>
            <ac:picMk id="4" creationId="{31636880-F7EB-6BC6-8C6F-994CFE2E5308}"/>
          </ac:picMkLst>
        </pc:picChg>
        <pc:picChg chg="del">
          <ac:chgData name="Jan Werth" userId="0ddc01ed-7532-45e1-9384-300219c10b02" providerId="ADAL" clId="{E1B19037-C130-464C-A6A9-DF92DF8A628C}" dt="2024-10-23T13:20:55.304" v="3692" actId="478"/>
          <ac:picMkLst>
            <pc:docMk/>
            <pc:sldMk cId="2966662841" sldId="262"/>
            <ac:picMk id="2050" creationId="{FBDA6BBE-C923-8752-9F24-A1B68CA7BDDF}"/>
          </ac:picMkLst>
        </pc:picChg>
        <pc:picChg chg="mod">
          <ac:chgData name="Jan Werth" userId="0ddc01ed-7532-45e1-9384-300219c10b02" providerId="ADAL" clId="{E1B19037-C130-464C-A6A9-DF92DF8A628C}" dt="2024-10-23T13:22:15.477" v="3702" actId="1076"/>
          <ac:picMkLst>
            <pc:docMk/>
            <pc:sldMk cId="2966662841" sldId="262"/>
            <ac:picMk id="4098" creationId="{79DDA3F5-0136-DC69-6A69-0E67FD372E66}"/>
          </ac:picMkLst>
        </pc:picChg>
      </pc:sldChg>
      <pc:sldChg chg="addSp delSp modSp mod modClrScheme chgLayout">
        <pc:chgData name="Jan Werth" userId="0ddc01ed-7532-45e1-9384-300219c10b02" providerId="ADAL" clId="{E1B19037-C130-464C-A6A9-DF92DF8A628C}" dt="2024-10-23T12:56:56.853" v="3191" actId="14826"/>
        <pc:sldMkLst>
          <pc:docMk/>
          <pc:sldMk cId="4050968847" sldId="263"/>
        </pc:sldMkLst>
        <pc:spChg chg="mod ord">
          <ac:chgData name="Jan Werth" userId="0ddc01ed-7532-45e1-9384-300219c10b02" providerId="ADAL" clId="{E1B19037-C130-464C-A6A9-DF92DF8A628C}" dt="2024-10-23T12:42:38.040" v="3133" actId="3064"/>
          <ac:spMkLst>
            <pc:docMk/>
            <pc:sldMk cId="4050968847" sldId="263"/>
            <ac:spMk id="2" creationId="{EBD6CA55-860B-82E3-FA56-66B6F12929EF}"/>
          </ac:spMkLst>
        </pc:spChg>
        <pc:spChg chg="add del mod modVis">
          <ac:chgData name="Jan Werth" userId="0ddc01ed-7532-45e1-9384-300219c10b02" providerId="ADAL" clId="{E1B19037-C130-464C-A6A9-DF92DF8A628C}" dt="2024-10-23T12:41:28.043" v="3000"/>
          <ac:spMkLst>
            <pc:docMk/>
            <pc:sldMk cId="4050968847" sldId="263"/>
            <ac:spMk id="3" creationId="{E75D1945-67DA-9606-2B95-8792C5C93B89}"/>
          </ac:spMkLst>
        </pc:spChg>
        <pc:spChg chg="add del mod modVis">
          <ac:chgData name="Jan Werth" userId="0ddc01ed-7532-45e1-9384-300219c10b02" providerId="ADAL" clId="{E1B19037-C130-464C-A6A9-DF92DF8A628C}" dt="2024-10-23T12:42:08.375" v="3041"/>
          <ac:spMkLst>
            <pc:docMk/>
            <pc:sldMk cId="4050968847" sldId="263"/>
            <ac:spMk id="4" creationId="{7CF7B56E-9B7E-C203-67C4-BF79DFF3BD1D}"/>
          </ac:spMkLst>
        </pc:spChg>
        <pc:spChg chg="add del mod modVis">
          <ac:chgData name="Jan Werth" userId="0ddc01ed-7532-45e1-9384-300219c10b02" providerId="ADAL" clId="{E1B19037-C130-464C-A6A9-DF92DF8A628C}" dt="2024-10-23T12:42:11.365" v="3074"/>
          <ac:spMkLst>
            <pc:docMk/>
            <pc:sldMk cId="4050968847" sldId="263"/>
            <ac:spMk id="7" creationId="{F279A8ED-70C8-0248-08C8-5821FBA78FC5}"/>
          </ac:spMkLst>
        </pc:spChg>
        <pc:spChg chg="add del mod modVis">
          <ac:chgData name="Jan Werth" userId="0ddc01ed-7532-45e1-9384-300219c10b02" providerId="ADAL" clId="{E1B19037-C130-464C-A6A9-DF92DF8A628C}" dt="2024-10-23T12:42:38.040" v="3131" actId="962"/>
          <ac:spMkLst>
            <pc:docMk/>
            <pc:sldMk cId="4050968847" sldId="263"/>
            <ac:spMk id="8" creationId="{61851A68-910A-C106-7B6D-AB9823B41964}"/>
          </ac:spMkLst>
        </pc:spChg>
        <pc:graphicFrameChg chg="mod">
          <ac:chgData name="Jan Werth" userId="0ddc01ed-7532-45e1-9384-300219c10b02" providerId="ADAL" clId="{E1B19037-C130-464C-A6A9-DF92DF8A628C}" dt="2024-10-23T12:42:38.209" v="3135"/>
          <ac:graphicFrameMkLst>
            <pc:docMk/>
            <pc:sldMk cId="4050968847" sldId="263"/>
            <ac:graphicFrameMk id="6" creationId="{8BE2A3AE-BC86-F598-4B12-B48C426A20B5}"/>
          </ac:graphicFrameMkLst>
        </pc:graphicFrameChg>
        <pc:picChg chg="mod ord">
          <ac:chgData name="Jan Werth" userId="0ddc01ed-7532-45e1-9384-300219c10b02" providerId="ADAL" clId="{E1B19037-C130-464C-A6A9-DF92DF8A628C}" dt="2024-10-23T12:56:56.853" v="3191" actId="14826"/>
          <ac:picMkLst>
            <pc:docMk/>
            <pc:sldMk cId="4050968847" sldId="263"/>
            <ac:picMk id="5" creationId="{69431F83-6718-865A-010B-ACF371F7020F}"/>
          </ac:picMkLst>
        </pc:picChg>
      </pc:sldChg>
      <pc:sldChg chg="modSp mod modClrScheme chgLayout">
        <pc:chgData name="Jan Werth" userId="0ddc01ed-7532-45e1-9384-300219c10b02" providerId="ADAL" clId="{E1B19037-C130-464C-A6A9-DF92DF8A628C}" dt="2024-10-23T12:57:10.113" v="3192" actId="14826"/>
        <pc:sldMkLst>
          <pc:docMk/>
          <pc:sldMk cId="949490707" sldId="265"/>
        </pc:sldMkLst>
        <pc:spChg chg="mod ord">
          <ac:chgData name="Jan Werth" userId="0ddc01ed-7532-45e1-9384-300219c10b02" providerId="ADAL" clId="{E1B19037-C130-464C-A6A9-DF92DF8A628C}" dt="2024-10-23T12:41:41.531" v="3004" actId="948"/>
          <ac:spMkLst>
            <pc:docMk/>
            <pc:sldMk cId="949490707" sldId="265"/>
            <ac:spMk id="2" creationId="{8A94F53B-F2DB-1E0E-7EA5-1806912C5490}"/>
          </ac:spMkLst>
        </pc:spChg>
        <pc:graphicFrameChg chg="mod">
          <ac:chgData name="Jan Werth" userId="0ddc01ed-7532-45e1-9384-300219c10b02" providerId="ADAL" clId="{E1B19037-C130-464C-A6A9-DF92DF8A628C}" dt="2024-10-23T12:41:41.536" v="3006"/>
          <ac:graphicFrameMkLst>
            <pc:docMk/>
            <pc:sldMk cId="949490707" sldId="265"/>
            <ac:graphicFrameMk id="6" creationId="{FAC3C185-BB68-3512-DAE4-FF34784109AC}"/>
          </ac:graphicFrameMkLst>
        </pc:graphicFrameChg>
        <pc:picChg chg="mod ord">
          <ac:chgData name="Jan Werth" userId="0ddc01ed-7532-45e1-9384-300219c10b02" providerId="ADAL" clId="{E1B19037-C130-464C-A6A9-DF92DF8A628C}" dt="2024-10-23T12:57:10.113" v="3192" actId="14826"/>
          <ac:picMkLst>
            <pc:docMk/>
            <pc:sldMk cId="949490707" sldId="265"/>
            <ac:picMk id="5" creationId="{81246F1D-F021-37E2-62F1-6BD66CF6B1B1}"/>
          </ac:picMkLst>
        </pc:picChg>
      </pc:sldChg>
      <pc:sldChg chg="modSp mod">
        <pc:chgData name="Jan Werth" userId="0ddc01ed-7532-45e1-9384-300219c10b02" providerId="ADAL" clId="{E1B19037-C130-464C-A6A9-DF92DF8A628C}" dt="2024-10-23T13:16:52.925" v="3531" actId="20577"/>
        <pc:sldMkLst>
          <pc:docMk/>
          <pc:sldMk cId="162917771" sldId="268"/>
        </pc:sldMkLst>
        <pc:spChg chg="mod">
          <ac:chgData name="Jan Werth" userId="0ddc01ed-7532-45e1-9384-300219c10b02" providerId="ADAL" clId="{E1B19037-C130-464C-A6A9-DF92DF8A628C}" dt="2024-10-23T13:14:15.290" v="3499" actId="20577"/>
          <ac:spMkLst>
            <pc:docMk/>
            <pc:sldMk cId="162917771" sldId="268"/>
            <ac:spMk id="111" creationId="{9E77DA21-2751-07A6-F6BA-96227D5A2BEB}"/>
          </ac:spMkLst>
        </pc:spChg>
        <pc:spChg chg="mod">
          <ac:chgData name="Jan Werth" userId="0ddc01ed-7532-45e1-9384-300219c10b02" providerId="ADAL" clId="{E1B19037-C130-464C-A6A9-DF92DF8A628C}" dt="2024-10-23T13:16:52.925" v="3531" actId="20577"/>
          <ac:spMkLst>
            <pc:docMk/>
            <pc:sldMk cId="162917771" sldId="268"/>
            <ac:spMk id="112" creationId="{45F91B3C-AB60-91BC-8BCD-4E8B582B8D1F}"/>
          </ac:spMkLst>
        </pc:spChg>
        <pc:spChg chg="mod">
          <ac:chgData name="Jan Werth" userId="0ddc01ed-7532-45e1-9384-300219c10b02" providerId="ADAL" clId="{E1B19037-C130-464C-A6A9-DF92DF8A628C}" dt="2024-10-23T13:07:45.723" v="3452" actId="1035"/>
          <ac:spMkLst>
            <pc:docMk/>
            <pc:sldMk cId="162917771" sldId="268"/>
            <ac:spMk id="116" creationId="{804E1413-DFE3-47A8-19B4-74C111BCD760}"/>
          </ac:spMkLst>
        </pc:spChg>
        <pc:picChg chg="mod modCrop">
          <ac:chgData name="Jan Werth" userId="0ddc01ed-7532-45e1-9384-300219c10b02" providerId="ADAL" clId="{E1B19037-C130-464C-A6A9-DF92DF8A628C}" dt="2024-10-23T13:07:31.725" v="3450" actId="732"/>
          <ac:picMkLst>
            <pc:docMk/>
            <pc:sldMk cId="162917771" sldId="268"/>
            <ac:picMk id="114" creationId="{A08FC45E-DD62-DC3F-D91C-417A790CFE7C}"/>
          </ac:picMkLst>
        </pc:picChg>
      </pc:sldChg>
      <pc:sldChg chg="addSp delSp modSp mod chgLayout">
        <pc:chgData name="Jan Werth" userId="0ddc01ed-7532-45e1-9384-300219c10b02" providerId="ADAL" clId="{E1B19037-C130-464C-A6A9-DF92DF8A628C}" dt="2024-10-23T13:09:16.516" v="3456" actId="732"/>
        <pc:sldMkLst>
          <pc:docMk/>
          <pc:sldMk cId="3569950623" sldId="2147474648"/>
        </pc:sldMkLst>
        <pc:spChg chg="del mod">
          <ac:chgData name="Jan Werth" userId="0ddc01ed-7532-45e1-9384-300219c10b02" providerId="ADAL" clId="{E1B19037-C130-464C-A6A9-DF92DF8A628C}" dt="2024-10-23T11:38:40.488" v="173"/>
          <ac:spMkLst>
            <pc:docMk/>
            <pc:sldMk cId="3569950623" sldId="2147474648"/>
            <ac:spMk id="2" creationId="{3817E7FB-32C2-6057-3601-1A50CBD67B15}"/>
          </ac:spMkLst>
        </pc:spChg>
        <pc:spChg chg="add del mod modVis">
          <ac:chgData name="Jan Werth" userId="0ddc01ed-7532-45e1-9384-300219c10b02" providerId="ADAL" clId="{E1B19037-C130-464C-A6A9-DF92DF8A628C}" dt="2024-10-23T11:37:07.822" v="34"/>
          <ac:spMkLst>
            <pc:docMk/>
            <pc:sldMk cId="3569950623" sldId="2147474648"/>
            <ac:spMk id="3" creationId="{9EF7213E-1226-69E3-BD43-ED10EE5FBF3F}"/>
          </ac:spMkLst>
        </pc:spChg>
        <pc:spChg chg="mod ord">
          <ac:chgData name="Jan Werth" userId="0ddc01ed-7532-45e1-9384-300219c10b02" providerId="ADAL" clId="{E1B19037-C130-464C-A6A9-DF92DF8A628C}" dt="2024-10-23T11:38:52.891" v="179" actId="700"/>
          <ac:spMkLst>
            <pc:docMk/>
            <pc:sldMk cId="3569950623" sldId="2147474648"/>
            <ac:spMk id="4" creationId="{9D7A8C87-49BD-A140-B46A-CB99F5FF93D1}"/>
          </ac:spMkLst>
        </pc:spChg>
        <pc:spChg chg="mod ord">
          <ac:chgData name="Jan Werth" userId="0ddc01ed-7532-45e1-9384-300219c10b02" providerId="ADAL" clId="{E1B19037-C130-464C-A6A9-DF92DF8A628C}" dt="2024-10-23T11:38:52.891" v="179" actId="700"/>
          <ac:spMkLst>
            <pc:docMk/>
            <pc:sldMk cId="3569950623" sldId="2147474648"/>
            <ac:spMk id="5" creationId="{C9D5B884-CCDD-024E-B8B8-3C19AF9E6DAB}"/>
          </ac:spMkLst>
        </pc:spChg>
        <pc:spChg chg="mod ord">
          <ac:chgData name="Jan Werth" userId="0ddc01ed-7532-45e1-9384-300219c10b02" providerId="ADAL" clId="{E1B19037-C130-464C-A6A9-DF92DF8A628C}" dt="2024-10-23T11:38:52.891" v="179" actId="700"/>
          <ac:spMkLst>
            <pc:docMk/>
            <pc:sldMk cId="3569950623" sldId="2147474648"/>
            <ac:spMk id="6" creationId="{B19F2676-FA57-0A46-BD73-E7F61008DD0F}"/>
          </ac:spMkLst>
        </pc:spChg>
        <pc:spChg chg="add del mod modVis">
          <ac:chgData name="Jan Werth" userId="0ddc01ed-7532-45e1-9384-300219c10b02" providerId="ADAL" clId="{E1B19037-C130-464C-A6A9-DF92DF8A628C}" dt="2024-10-23T11:37:14.609" v="63"/>
          <ac:spMkLst>
            <pc:docMk/>
            <pc:sldMk cId="3569950623" sldId="2147474648"/>
            <ac:spMk id="7" creationId="{B18D8F72-4000-4F35-834A-09C86E9389AB}"/>
          </ac:spMkLst>
        </pc:spChg>
        <pc:spChg chg="add del mod modVis">
          <ac:chgData name="Jan Werth" userId="0ddc01ed-7532-45e1-9384-300219c10b02" providerId="ADAL" clId="{E1B19037-C130-464C-A6A9-DF92DF8A628C}" dt="2024-10-23T11:37:37.562" v="105"/>
          <ac:spMkLst>
            <pc:docMk/>
            <pc:sldMk cId="3569950623" sldId="2147474648"/>
            <ac:spMk id="11" creationId="{8BBCF730-C418-63FE-A7F7-349147CEE1F2}"/>
          </ac:spMkLst>
        </pc:spChg>
        <pc:spChg chg="add del mod modVis">
          <ac:chgData name="Jan Werth" userId="0ddc01ed-7532-45e1-9384-300219c10b02" providerId="ADAL" clId="{E1B19037-C130-464C-A6A9-DF92DF8A628C}" dt="2024-10-23T11:37:47.459" v="132"/>
          <ac:spMkLst>
            <pc:docMk/>
            <pc:sldMk cId="3569950623" sldId="2147474648"/>
            <ac:spMk id="12" creationId="{17B4A49A-AA4B-D270-3D6E-24043B50474B}"/>
          </ac:spMkLst>
        </pc:spChg>
        <pc:spChg chg="add del mod modVis">
          <ac:chgData name="Jan Werth" userId="0ddc01ed-7532-45e1-9384-300219c10b02" providerId="ADAL" clId="{E1B19037-C130-464C-A6A9-DF92DF8A628C}" dt="2024-10-23T11:37:50.122" v="161"/>
          <ac:spMkLst>
            <pc:docMk/>
            <pc:sldMk cId="3569950623" sldId="2147474648"/>
            <ac:spMk id="13" creationId="{A8D3136C-353D-EF93-CDC0-0A454BA8D994}"/>
          </ac:spMkLst>
        </pc:spChg>
        <pc:spChg chg="add del mod">
          <ac:chgData name="Jan Werth" userId="0ddc01ed-7532-45e1-9384-300219c10b02" providerId="ADAL" clId="{E1B19037-C130-464C-A6A9-DF92DF8A628C}" dt="2024-10-23T11:39:28.818" v="204" actId="478"/>
          <ac:spMkLst>
            <pc:docMk/>
            <pc:sldMk cId="3569950623" sldId="2147474648"/>
            <ac:spMk id="15" creationId="{E0A62892-5E5E-33D0-3C8F-F3D79F84B5AE}"/>
          </ac:spMkLst>
        </pc:spChg>
        <pc:spChg chg="add del mod ord">
          <ac:chgData name="Jan Werth" userId="0ddc01ed-7532-45e1-9384-300219c10b02" providerId="ADAL" clId="{E1B19037-C130-464C-A6A9-DF92DF8A628C}" dt="2024-10-23T11:38:52.891" v="179" actId="700"/>
          <ac:spMkLst>
            <pc:docMk/>
            <pc:sldMk cId="3569950623" sldId="2147474648"/>
            <ac:spMk id="16" creationId="{DF78BBD5-76E1-0898-B0A0-9787B645647C}"/>
          </ac:spMkLst>
        </pc:spChg>
        <pc:spChg chg="add del mod ord">
          <ac:chgData name="Jan Werth" userId="0ddc01ed-7532-45e1-9384-300219c10b02" providerId="ADAL" clId="{E1B19037-C130-464C-A6A9-DF92DF8A628C}" dt="2024-10-23T11:38:52.891" v="179" actId="700"/>
          <ac:spMkLst>
            <pc:docMk/>
            <pc:sldMk cId="3569950623" sldId="2147474648"/>
            <ac:spMk id="17" creationId="{98AE39C1-84B6-EA14-5C41-C40BC5AC44D6}"/>
          </ac:spMkLst>
        </pc:spChg>
        <pc:spChg chg="add del mod ord">
          <ac:chgData name="Jan Werth" userId="0ddc01ed-7532-45e1-9384-300219c10b02" providerId="ADAL" clId="{E1B19037-C130-464C-A6A9-DF92DF8A628C}" dt="2024-10-23T11:38:52.891" v="179" actId="700"/>
          <ac:spMkLst>
            <pc:docMk/>
            <pc:sldMk cId="3569950623" sldId="2147474648"/>
            <ac:spMk id="18" creationId="{D8708AE7-4F45-D0B2-3BAB-B728B0ABE2E0}"/>
          </ac:spMkLst>
        </pc:spChg>
        <pc:spChg chg="add mod">
          <ac:chgData name="Jan Werth" userId="0ddc01ed-7532-45e1-9384-300219c10b02" providerId="ADAL" clId="{E1B19037-C130-464C-A6A9-DF92DF8A628C}" dt="2024-10-23T11:39:46.326" v="415" actId="948"/>
          <ac:spMkLst>
            <pc:docMk/>
            <pc:sldMk cId="3569950623" sldId="2147474648"/>
            <ac:spMk id="19" creationId="{292A9185-7588-EAAF-9044-BC2B5392576E}"/>
          </ac:spMkLst>
        </pc:spChg>
        <pc:spChg chg="add del mod modVis">
          <ac:chgData name="Jan Werth" userId="0ddc01ed-7532-45e1-9384-300219c10b02" providerId="ADAL" clId="{E1B19037-C130-464C-A6A9-DF92DF8A628C}" dt="2024-10-23T11:39:33.158" v="228"/>
          <ac:spMkLst>
            <pc:docMk/>
            <pc:sldMk cId="3569950623" sldId="2147474648"/>
            <ac:spMk id="20" creationId="{111B5B04-1252-E1E8-F4D7-417F52B62F1A}"/>
          </ac:spMkLst>
        </pc:spChg>
        <pc:spChg chg="add del mod modVis">
          <ac:chgData name="Jan Werth" userId="0ddc01ed-7532-45e1-9384-300219c10b02" providerId="ADAL" clId="{E1B19037-C130-464C-A6A9-DF92DF8A628C}" dt="2024-10-23T11:39:35.222" v="255"/>
          <ac:spMkLst>
            <pc:docMk/>
            <pc:sldMk cId="3569950623" sldId="2147474648"/>
            <ac:spMk id="21" creationId="{B50EC651-15B5-396F-F7C1-BD5802777C49}"/>
          </ac:spMkLst>
        </pc:spChg>
        <pc:spChg chg="add del mod modVis">
          <ac:chgData name="Jan Werth" userId="0ddc01ed-7532-45e1-9384-300219c10b02" providerId="ADAL" clId="{E1B19037-C130-464C-A6A9-DF92DF8A628C}" dt="2024-10-23T11:39:36.270" v="281"/>
          <ac:spMkLst>
            <pc:docMk/>
            <pc:sldMk cId="3569950623" sldId="2147474648"/>
            <ac:spMk id="22" creationId="{2E45005D-19FE-96F1-35D0-9B9DA8795289}"/>
          </ac:spMkLst>
        </pc:spChg>
        <pc:spChg chg="add del mod modVis">
          <ac:chgData name="Jan Werth" userId="0ddc01ed-7532-45e1-9384-300219c10b02" providerId="ADAL" clId="{E1B19037-C130-464C-A6A9-DF92DF8A628C}" dt="2024-10-23T11:39:37.768" v="307"/>
          <ac:spMkLst>
            <pc:docMk/>
            <pc:sldMk cId="3569950623" sldId="2147474648"/>
            <ac:spMk id="23" creationId="{FDAB6F84-0A5C-077E-28DA-CDFC20E0885E}"/>
          </ac:spMkLst>
        </pc:spChg>
        <pc:spChg chg="add del mod modVis">
          <ac:chgData name="Jan Werth" userId="0ddc01ed-7532-45e1-9384-300219c10b02" providerId="ADAL" clId="{E1B19037-C130-464C-A6A9-DF92DF8A628C}" dt="2024-10-23T11:39:38.998" v="333"/>
          <ac:spMkLst>
            <pc:docMk/>
            <pc:sldMk cId="3569950623" sldId="2147474648"/>
            <ac:spMk id="24" creationId="{2662B464-B5EC-A0D7-A646-8C65B228ADC2}"/>
          </ac:spMkLst>
        </pc:spChg>
        <pc:spChg chg="add del mod modVis">
          <ac:chgData name="Jan Werth" userId="0ddc01ed-7532-45e1-9384-300219c10b02" providerId="ADAL" clId="{E1B19037-C130-464C-A6A9-DF92DF8A628C}" dt="2024-10-23T11:39:39.839" v="359"/>
          <ac:spMkLst>
            <pc:docMk/>
            <pc:sldMk cId="3569950623" sldId="2147474648"/>
            <ac:spMk id="25" creationId="{A04F1019-38A1-30A1-7062-70B3FE37606D}"/>
          </ac:spMkLst>
        </pc:spChg>
        <pc:spChg chg="add del mod modVis">
          <ac:chgData name="Jan Werth" userId="0ddc01ed-7532-45e1-9384-300219c10b02" providerId="ADAL" clId="{E1B19037-C130-464C-A6A9-DF92DF8A628C}" dt="2024-10-23T11:39:42.481" v="385"/>
          <ac:spMkLst>
            <pc:docMk/>
            <pc:sldMk cId="3569950623" sldId="2147474648"/>
            <ac:spMk id="26" creationId="{1F21F96D-08AD-65E8-16AB-2AFD4D5E4C40}"/>
          </ac:spMkLst>
        </pc:spChg>
        <pc:spChg chg="add del mod modVis">
          <ac:chgData name="Jan Werth" userId="0ddc01ed-7532-45e1-9384-300219c10b02" providerId="ADAL" clId="{E1B19037-C130-464C-A6A9-DF92DF8A628C}" dt="2024-10-23T11:39:43.076" v="411"/>
          <ac:spMkLst>
            <pc:docMk/>
            <pc:sldMk cId="3569950623" sldId="2147474648"/>
            <ac:spMk id="27" creationId="{7FD0F05A-2EA8-65F6-B824-7D0EE4D6C72A}"/>
          </ac:spMkLst>
        </pc:spChg>
        <pc:spChg chg="add del mod modVis">
          <ac:chgData name="Jan Werth" userId="0ddc01ed-7532-45e1-9384-300219c10b02" providerId="ADAL" clId="{E1B19037-C130-464C-A6A9-DF92DF8A628C}" dt="2024-10-23T11:39:46.350" v="437"/>
          <ac:spMkLst>
            <pc:docMk/>
            <pc:sldMk cId="3569950623" sldId="2147474648"/>
            <ac:spMk id="28" creationId="{DD33E8C8-4F3C-A227-BC70-E3B3D2F8FE82}"/>
          </ac:spMkLst>
        </pc:spChg>
        <pc:graphicFrameChg chg="mod">
          <ac:chgData name="Jan Werth" userId="0ddc01ed-7532-45e1-9384-300219c10b02" providerId="ADAL" clId="{E1B19037-C130-464C-A6A9-DF92DF8A628C}" dt="2024-10-23T11:39:46.351" v="439"/>
          <ac:graphicFrameMkLst>
            <pc:docMk/>
            <pc:sldMk cId="3569950623" sldId="2147474648"/>
            <ac:graphicFrameMk id="10" creationId="{1053FD38-0526-B14D-AF31-C4BEB16B824A}"/>
          </ac:graphicFrameMkLst>
        </pc:graphicFrameChg>
        <pc:picChg chg="mod modCrop">
          <ac:chgData name="Jan Werth" userId="0ddc01ed-7532-45e1-9384-300219c10b02" providerId="ADAL" clId="{E1B19037-C130-464C-A6A9-DF92DF8A628C}" dt="2024-10-23T13:09:16.516" v="3456" actId="732"/>
          <ac:picMkLst>
            <pc:docMk/>
            <pc:sldMk cId="3569950623" sldId="2147474648"/>
            <ac:picMk id="8" creationId="{3A3104A7-CF35-CE4F-66B7-58787729E41F}"/>
          </ac:picMkLst>
        </pc:picChg>
        <pc:picChg chg="add mod">
          <ac:chgData name="Jan Werth" userId="0ddc01ed-7532-45e1-9384-300219c10b02" providerId="ADAL" clId="{E1B19037-C130-464C-A6A9-DF92DF8A628C}" dt="2024-10-23T11:34:28.129" v="9" actId="1076"/>
          <ac:picMkLst>
            <pc:docMk/>
            <pc:sldMk cId="3569950623" sldId="2147474648"/>
            <ac:picMk id="1026" creationId="{EA1D4C8C-911B-2840-9150-E7EBA4C584E7}"/>
          </ac:picMkLst>
        </pc:picChg>
        <pc:picChg chg="del">
          <ac:chgData name="Jan Werth" userId="0ddc01ed-7532-45e1-9384-300219c10b02" providerId="ADAL" clId="{E1B19037-C130-464C-A6A9-DF92DF8A628C}" dt="2024-10-23T11:33:53.490" v="0" actId="478"/>
          <ac:picMkLst>
            <pc:docMk/>
            <pc:sldMk cId="3569950623" sldId="2147474648"/>
            <ac:picMk id="4100" creationId="{39D1BFDF-6D54-030E-6FB0-67D4BADA6429}"/>
          </ac:picMkLst>
        </pc:picChg>
      </pc:sldChg>
      <pc:sldChg chg="modSp mod">
        <pc:chgData name="Jan Werth" userId="0ddc01ed-7532-45e1-9384-300219c10b02" providerId="ADAL" clId="{E1B19037-C130-464C-A6A9-DF92DF8A628C}" dt="2024-10-23T13:09:43.472" v="3457" actId="18131"/>
        <pc:sldMkLst>
          <pc:docMk/>
          <pc:sldMk cId="2809570745" sldId="2147479661"/>
        </pc:sldMkLst>
        <pc:picChg chg="mod modCrop">
          <ac:chgData name="Jan Werth" userId="0ddc01ed-7532-45e1-9384-300219c10b02" providerId="ADAL" clId="{E1B19037-C130-464C-A6A9-DF92DF8A628C}" dt="2024-10-23T13:09:43.472" v="3457" actId="18131"/>
          <ac:picMkLst>
            <pc:docMk/>
            <pc:sldMk cId="2809570745" sldId="2147479661"/>
            <ac:picMk id="2" creationId="{55FB895E-F359-35B1-7476-CCEC3C88A8F4}"/>
          </ac:picMkLst>
        </pc:picChg>
      </pc:sldChg>
      <pc:sldChg chg="addSp delSp modSp mod">
        <pc:chgData name="Jan Werth" userId="0ddc01ed-7532-45e1-9384-300219c10b02" providerId="ADAL" clId="{E1B19037-C130-464C-A6A9-DF92DF8A628C}" dt="2024-10-23T13:25:51.579" v="3861" actId="113"/>
        <pc:sldMkLst>
          <pc:docMk/>
          <pc:sldMk cId="757077869" sldId="2147481743"/>
        </pc:sldMkLst>
        <pc:spChg chg="mod">
          <ac:chgData name="Jan Werth" userId="0ddc01ed-7532-45e1-9384-300219c10b02" providerId="ADAL" clId="{E1B19037-C130-464C-A6A9-DF92DF8A628C}" dt="2024-10-23T13:11:25.942" v="3468"/>
          <ac:spMkLst>
            <pc:docMk/>
            <pc:sldMk cId="757077869" sldId="2147481743"/>
            <ac:spMk id="2" creationId="{5D946A2D-DE1A-2DC1-FE80-33498EF4EEAA}"/>
          </ac:spMkLst>
        </pc:spChg>
        <pc:spChg chg="mod">
          <ac:chgData name="Jan Werth" userId="0ddc01ed-7532-45e1-9384-300219c10b02" providerId="ADAL" clId="{E1B19037-C130-464C-A6A9-DF92DF8A628C}" dt="2024-10-23T13:25:51.579" v="3861" actId="113"/>
          <ac:spMkLst>
            <pc:docMk/>
            <pc:sldMk cId="757077869" sldId="2147481743"/>
            <ac:spMk id="6" creationId="{F6624251-BADA-6BBA-FD07-1D48C356540F}"/>
          </ac:spMkLst>
        </pc:spChg>
        <pc:spChg chg="mod">
          <ac:chgData name="Jan Werth" userId="0ddc01ed-7532-45e1-9384-300219c10b02" providerId="ADAL" clId="{E1B19037-C130-464C-A6A9-DF92DF8A628C}" dt="2024-10-23T13:11:25.943" v="3470"/>
          <ac:spMkLst>
            <pc:docMk/>
            <pc:sldMk cId="757077869" sldId="2147481743"/>
            <ac:spMk id="7" creationId="{F57F28B0-DE43-1D28-A62A-3D0B61878542}"/>
          </ac:spMkLst>
        </pc:spChg>
        <pc:spChg chg="add mod">
          <ac:chgData name="Jan Werth" userId="0ddc01ed-7532-45e1-9384-300219c10b02" providerId="ADAL" clId="{E1B19037-C130-464C-A6A9-DF92DF8A628C}" dt="2024-10-23T13:25:28.030" v="3859"/>
          <ac:spMkLst>
            <pc:docMk/>
            <pc:sldMk cId="757077869" sldId="2147481743"/>
            <ac:spMk id="9" creationId="{F3B04429-F7AB-C1AB-1521-C917F94039C3}"/>
          </ac:spMkLst>
        </pc:spChg>
        <pc:spChg chg="mod">
          <ac:chgData name="Jan Werth" userId="0ddc01ed-7532-45e1-9384-300219c10b02" providerId="ADAL" clId="{E1B19037-C130-464C-A6A9-DF92DF8A628C}" dt="2024-10-23T13:25:28.030" v="3859"/>
          <ac:spMkLst>
            <pc:docMk/>
            <pc:sldMk cId="757077869" sldId="2147481743"/>
            <ac:spMk id="11" creationId="{C67CAADC-581F-C5B1-9866-42CDC4A6492B}"/>
          </ac:spMkLst>
        </pc:spChg>
        <pc:spChg chg="mod">
          <ac:chgData name="Jan Werth" userId="0ddc01ed-7532-45e1-9384-300219c10b02" providerId="ADAL" clId="{E1B19037-C130-464C-A6A9-DF92DF8A628C}" dt="2024-10-23T13:25:28.030" v="3859"/>
          <ac:spMkLst>
            <pc:docMk/>
            <pc:sldMk cId="757077869" sldId="2147481743"/>
            <ac:spMk id="14" creationId="{9FD3E3B9-97D4-E3A1-574C-53278322EB5E}"/>
          </ac:spMkLst>
        </pc:spChg>
        <pc:spChg chg="mod">
          <ac:chgData name="Jan Werth" userId="0ddc01ed-7532-45e1-9384-300219c10b02" providerId="ADAL" clId="{E1B19037-C130-464C-A6A9-DF92DF8A628C}" dt="2024-10-23T13:11:25.943" v="3471"/>
          <ac:spMkLst>
            <pc:docMk/>
            <pc:sldMk cId="757077869" sldId="2147481743"/>
            <ac:spMk id="104" creationId="{131E3295-6047-5FBE-D9DA-3C6B32C8C646}"/>
          </ac:spMkLst>
        </pc:spChg>
        <pc:spChg chg="mod">
          <ac:chgData name="Jan Werth" userId="0ddc01ed-7532-45e1-9384-300219c10b02" providerId="ADAL" clId="{E1B19037-C130-464C-A6A9-DF92DF8A628C}" dt="2024-10-23T13:11:25.944" v="3472"/>
          <ac:spMkLst>
            <pc:docMk/>
            <pc:sldMk cId="757077869" sldId="2147481743"/>
            <ac:spMk id="105" creationId="{EB36F244-79C8-A637-5E76-C06017472854}"/>
          </ac:spMkLst>
        </pc:spChg>
        <pc:spChg chg="mod">
          <ac:chgData name="Jan Werth" userId="0ddc01ed-7532-45e1-9384-300219c10b02" providerId="ADAL" clId="{E1B19037-C130-464C-A6A9-DF92DF8A628C}" dt="2024-10-23T13:11:25.944" v="3473"/>
          <ac:spMkLst>
            <pc:docMk/>
            <pc:sldMk cId="757077869" sldId="2147481743"/>
            <ac:spMk id="106" creationId="{D4A2F782-4E9B-D682-930A-2A76F2F88995}"/>
          </ac:spMkLst>
        </pc:spChg>
        <pc:spChg chg="mod">
          <ac:chgData name="Jan Werth" userId="0ddc01ed-7532-45e1-9384-300219c10b02" providerId="ADAL" clId="{E1B19037-C130-464C-A6A9-DF92DF8A628C}" dt="2024-10-23T13:11:25.944" v="3474"/>
          <ac:spMkLst>
            <pc:docMk/>
            <pc:sldMk cId="757077869" sldId="2147481743"/>
            <ac:spMk id="107" creationId="{1212F1AD-3997-93CF-4128-DEA901C90C25}"/>
          </ac:spMkLst>
        </pc:spChg>
        <pc:spChg chg="del mod">
          <ac:chgData name="Jan Werth" userId="0ddc01ed-7532-45e1-9384-300219c10b02" providerId="ADAL" clId="{E1B19037-C130-464C-A6A9-DF92DF8A628C}" dt="2024-10-23T13:25:25.252" v="3857" actId="478"/>
          <ac:spMkLst>
            <pc:docMk/>
            <pc:sldMk cId="757077869" sldId="2147481743"/>
            <ac:spMk id="108" creationId="{F744A413-A2FD-D572-B667-AFC909321DED}"/>
          </ac:spMkLst>
        </pc:spChg>
        <pc:grpChg chg="add mod">
          <ac:chgData name="Jan Werth" userId="0ddc01ed-7532-45e1-9384-300219c10b02" providerId="ADAL" clId="{E1B19037-C130-464C-A6A9-DF92DF8A628C}" dt="2024-10-23T13:25:28.030" v="3859"/>
          <ac:grpSpMkLst>
            <pc:docMk/>
            <pc:sldMk cId="757077869" sldId="2147481743"/>
            <ac:grpSpMk id="10" creationId="{3182C977-BC1D-5285-DB1E-C7011E6D3531}"/>
          </ac:grpSpMkLst>
        </pc:grpChg>
        <pc:grpChg chg="mod">
          <ac:chgData name="Jan Werth" userId="0ddc01ed-7532-45e1-9384-300219c10b02" providerId="ADAL" clId="{E1B19037-C130-464C-A6A9-DF92DF8A628C}" dt="2024-10-23T13:11:25.948" v="3492"/>
          <ac:grpSpMkLst>
            <pc:docMk/>
            <pc:sldMk cId="757077869" sldId="2147481743"/>
            <ac:grpSpMk id="21" creationId="{FB499624-CBD2-14E3-318E-A6DB6A04F534}"/>
          </ac:grpSpMkLst>
        </pc:grpChg>
        <pc:graphicFrameChg chg="mod">
          <ac:chgData name="Jan Werth" userId="0ddc01ed-7532-45e1-9384-300219c10b02" providerId="ADAL" clId="{E1B19037-C130-464C-A6A9-DF92DF8A628C}" dt="2024-10-23T13:11:25.950" v="3496"/>
          <ac:graphicFrameMkLst>
            <pc:docMk/>
            <pc:sldMk cId="757077869" sldId="2147481743"/>
            <ac:graphicFrameMk id="3" creationId="{1572179B-FDE7-2832-B006-C790E16E3003}"/>
          </ac:graphicFrameMkLst>
        </pc:graphicFrameChg>
        <pc:picChg chg="add mod modCrop">
          <ac:chgData name="Jan Werth" userId="0ddc01ed-7532-45e1-9384-300219c10b02" providerId="ADAL" clId="{E1B19037-C130-464C-A6A9-DF92DF8A628C}" dt="2024-10-23T13:11:25.942" v="3467"/>
          <ac:picMkLst>
            <pc:docMk/>
            <pc:sldMk cId="757077869" sldId="2147481743"/>
            <ac:picMk id="5" creationId="{A1986307-D36A-82A8-7E39-E86F7701464F}"/>
          </ac:picMkLst>
        </pc:picChg>
        <pc:picChg chg="del mod">
          <ac:chgData name="Jan Werth" userId="0ddc01ed-7532-45e1-9384-300219c10b02" providerId="ADAL" clId="{E1B19037-C130-464C-A6A9-DF92DF8A628C}" dt="2024-10-23T13:25:27.193" v="3858" actId="478"/>
          <ac:picMkLst>
            <pc:docMk/>
            <pc:sldMk cId="757077869" sldId="2147481743"/>
            <ac:picMk id="8" creationId="{FC45C81F-831A-086C-BB05-2EDA9E0DC1DB}"/>
          </ac:picMkLst>
        </pc:picChg>
        <pc:picChg chg="mod">
          <ac:chgData name="Jan Werth" userId="0ddc01ed-7532-45e1-9384-300219c10b02" providerId="ADAL" clId="{E1B19037-C130-464C-A6A9-DF92DF8A628C}" dt="2024-10-23T13:11:25.947" v="3489"/>
          <ac:picMkLst>
            <pc:docMk/>
            <pc:sldMk cId="757077869" sldId="2147481743"/>
            <ac:picMk id="12" creationId="{16218E23-6F59-9F83-C464-7A0509F6CA78}"/>
          </ac:picMkLst>
        </pc:picChg>
        <pc:picChg chg="mod">
          <ac:chgData name="Jan Werth" userId="0ddc01ed-7532-45e1-9384-300219c10b02" providerId="ADAL" clId="{E1B19037-C130-464C-A6A9-DF92DF8A628C}" dt="2024-10-23T13:11:25.948" v="3490"/>
          <ac:picMkLst>
            <pc:docMk/>
            <pc:sldMk cId="757077869" sldId="2147481743"/>
            <ac:picMk id="13" creationId="{7B1C266F-2742-A375-77A7-82CB00F07ED2}"/>
          </ac:picMkLst>
        </pc:picChg>
        <pc:picChg chg="mod">
          <ac:chgData name="Jan Werth" userId="0ddc01ed-7532-45e1-9384-300219c10b02" providerId="ADAL" clId="{E1B19037-C130-464C-A6A9-DF92DF8A628C}" dt="2024-10-23T13:11:25.948" v="3491"/>
          <ac:picMkLst>
            <pc:docMk/>
            <pc:sldMk cId="757077869" sldId="2147481743"/>
            <ac:picMk id="16" creationId="{3A153C76-2AB8-6EC7-3DDF-FA9280A0984E}"/>
          </ac:picMkLst>
        </pc:picChg>
        <pc:picChg chg="mod">
          <ac:chgData name="Jan Werth" userId="0ddc01ed-7532-45e1-9384-300219c10b02" providerId="ADAL" clId="{E1B19037-C130-464C-A6A9-DF92DF8A628C}" dt="2024-10-23T13:11:25.948" v="3493"/>
          <ac:picMkLst>
            <pc:docMk/>
            <pc:sldMk cId="757077869" sldId="2147481743"/>
            <ac:picMk id="27" creationId="{D7B29C97-1221-6924-BFEF-A5C89897C1C4}"/>
          </ac:picMkLst>
        </pc:picChg>
        <pc:picChg chg="mod">
          <ac:chgData name="Jan Werth" userId="0ddc01ed-7532-45e1-9384-300219c10b02" providerId="ADAL" clId="{E1B19037-C130-464C-A6A9-DF92DF8A628C}" dt="2024-10-23T13:11:25.946" v="3483"/>
          <ac:picMkLst>
            <pc:docMk/>
            <pc:sldMk cId="757077869" sldId="2147481743"/>
            <ac:picMk id="28" creationId="{7CB4ECCA-AE1A-7D49-CDD1-BB482F5DC6A5}"/>
          </ac:picMkLst>
        </pc:picChg>
        <pc:picChg chg="mod">
          <ac:chgData name="Jan Werth" userId="0ddc01ed-7532-45e1-9384-300219c10b02" providerId="ADAL" clId="{E1B19037-C130-464C-A6A9-DF92DF8A628C}" dt="2024-10-23T13:11:25.946" v="3484"/>
          <ac:picMkLst>
            <pc:docMk/>
            <pc:sldMk cId="757077869" sldId="2147481743"/>
            <ac:picMk id="29" creationId="{25BFE9DE-C96B-D883-3F96-FD4B67B0B75A}"/>
          </ac:picMkLst>
        </pc:picChg>
        <pc:picChg chg="mod">
          <ac:chgData name="Jan Werth" userId="0ddc01ed-7532-45e1-9384-300219c10b02" providerId="ADAL" clId="{E1B19037-C130-464C-A6A9-DF92DF8A628C}" dt="2024-10-23T13:11:25.947" v="3485"/>
          <ac:picMkLst>
            <pc:docMk/>
            <pc:sldMk cId="757077869" sldId="2147481743"/>
            <ac:picMk id="30" creationId="{BEC09B3E-B76C-D2B9-C38E-3F9C63E9677D}"/>
          </ac:picMkLst>
        </pc:picChg>
        <pc:picChg chg="mod">
          <ac:chgData name="Jan Werth" userId="0ddc01ed-7532-45e1-9384-300219c10b02" providerId="ADAL" clId="{E1B19037-C130-464C-A6A9-DF92DF8A628C}" dt="2024-10-23T13:11:25.947" v="3486"/>
          <ac:picMkLst>
            <pc:docMk/>
            <pc:sldMk cId="757077869" sldId="2147481743"/>
            <ac:picMk id="31" creationId="{FBBF0445-11F7-8731-A871-7165B099D751}"/>
          </ac:picMkLst>
        </pc:picChg>
        <pc:picChg chg="mod">
          <ac:chgData name="Jan Werth" userId="0ddc01ed-7532-45e1-9384-300219c10b02" providerId="ADAL" clId="{E1B19037-C130-464C-A6A9-DF92DF8A628C}" dt="2024-10-23T13:11:25.947" v="3487"/>
          <ac:picMkLst>
            <pc:docMk/>
            <pc:sldMk cId="757077869" sldId="2147481743"/>
            <ac:picMk id="32" creationId="{9CA5A171-1324-E631-CB3F-30A719EF284A}"/>
          </ac:picMkLst>
        </pc:picChg>
        <pc:picChg chg="mod">
          <ac:chgData name="Jan Werth" userId="0ddc01ed-7532-45e1-9384-300219c10b02" providerId="ADAL" clId="{E1B19037-C130-464C-A6A9-DF92DF8A628C}" dt="2024-10-23T13:11:25.947" v="3488"/>
          <ac:picMkLst>
            <pc:docMk/>
            <pc:sldMk cId="757077869" sldId="2147481743"/>
            <ac:picMk id="33" creationId="{095123E1-ACA0-7AB0-5873-5F5405A2F4B4}"/>
          </ac:picMkLst>
        </pc:picChg>
        <pc:cxnChg chg="mod">
          <ac:chgData name="Jan Werth" userId="0ddc01ed-7532-45e1-9384-300219c10b02" providerId="ADAL" clId="{E1B19037-C130-464C-A6A9-DF92DF8A628C}" dt="2024-10-23T13:11:25.945" v="3476"/>
          <ac:cxnSpMkLst>
            <pc:docMk/>
            <pc:sldMk cId="757077869" sldId="2147481743"/>
            <ac:cxnSpMk id="109" creationId="{D69BAD60-9C32-E06A-FC86-EC20CB60C7C0}"/>
          </ac:cxnSpMkLst>
        </pc:cxnChg>
        <pc:cxnChg chg="mod">
          <ac:chgData name="Jan Werth" userId="0ddc01ed-7532-45e1-9384-300219c10b02" providerId="ADAL" clId="{E1B19037-C130-464C-A6A9-DF92DF8A628C}" dt="2024-10-23T13:11:25.945" v="3477"/>
          <ac:cxnSpMkLst>
            <pc:docMk/>
            <pc:sldMk cId="757077869" sldId="2147481743"/>
            <ac:cxnSpMk id="110" creationId="{2377A723-B413-2F14-7833-19E73E9614B9}"/>
          </ac:cxnSpMkLst>
        </pc:cxnChg>
        <pc:cxnChg chg="mod">
          <ac:chgData name="Jan Werth" userId="0ddc01ed-7532-45e1-9384-300219c10b02" providerId="ADAL" clId="{E1B19037-C130-464C-A6A9-DF92DF8A628C}" dt="2024-10-23T13:11:25.945" v="3478"/>
          <ac:cxnSpMkLst>
            <pc:docMk/>
            <pc:sldMk cId="757077869" sldId="2147481743"/>
            <ac:cxnSpMk id="113" creationId="{C759C22D-479E-E8BA-AC89-275F8239C9C8}"/>
          </ac:cxnSpMkLst>
        </pc:cxnChg>
        <pc:cxnChg chg="mod">
          <ac:chgData name="Jan Werth" userId="0ddc01ed-7532-45e1-9384-300219c10b02" providerId="ADAL" clId="{E1B19037-C130-464C-A6A9-DF92DF8A628C}" dt="2024-10-23T13:11:25.945" v="3479"/>
          <ac:cxnSpMkLst>
            <pc:docMk/>
            <pc:sldMk cId="757077869" sldId="2147481743"/>
            <ac:cxnSpMk id="114" creationId="{03834F94-9D0B-AA68-D72D-6E1349477948}"/>
          </ac:cxnSpMkLst>
        </pc:cxnChg>
        <pc:cxnChg chg="mod">
          <ac:chgData name="Jan Werth" userId="0ddc01ed-7532-45e1-9384-300219c10b02" providerId="ADAL" clId="{E1B19037-C130-464C-A6A9-DF92DF8A628C}" dt="2024-10-23T13:11:25.946" v="3480"/>
          <ac:cxnSpMkLst>
            <pc:docMk/>
            <pc:sldMk cId="757077869" sldId="2147481743"/>
            <ac:cxnSpMk id="115" creationId="{5076E3C0-ABE4-6E75-3637-9E1F9755CDD5}"/>
          </ac:cxnSpMkLst>
        </pc:cxnChg>
        <pc:cxnChg chg="mod">
          <ac:chgData name="Jan Werth" userId="0ddc01ed-7532-45e1-9384-300219c10b02" providerId="ADAL" clId="{E1B19037-C130-464C-A6A9-DF92DF8A628C}" dt="2024-10-23T13:11:25.946" v="3481"/>
          <ac:cxnSpMkLst>
            <pc:docMk/>
            <pc:sldMk cId="757077869" sldId="2147481743"/>
            <ac:cxnSpMk id="117" creationId="{C66C46BB-F156-CF5F-A2BF-3D58D9047ED4}"/>
          </ac:cxnSpMkLst>
        </pc:cxnChg>
        <pc:cxnChg chg="mod">
          <ac:chgData name="Jan Werth" userId="0ddc01ed-7532-45e1-9384-300219c10b02" providerId="ADAL" clId="{E1B19037-C130-464C-A6A9-DF92DF8A628C}" dt="2024-10-23T13:11:25.946" v="3482"/>
          <ac:cxnSpMkLst>
            <pc:docMk/>
            <pc:sldMk cId="757077869" sldId="2147481743"/>
            <ac:cxnSpMk id="118" creationId="{9FB4EDB4-C916-24B0-477A-AA2090F35F59}"/>
          </ac:cxnSpMkLst>
        </pc:cxnChg>
      </pc:sldChg>
      <pc:sldChg chg="modSp mod">
        <pc:chgData name="Jan Werth" userId="0ddc01ed-7532-45e1-9384-300219c10b02" providerId="ADAL" clId="{E1B19037-C130-464C-A6A9-DF92DF8A628C}" dt="2024-10-23T13:02:20.865" v="3278" actId="1076"/>
        <pc:sldMkLst>
          <pc:docMk/>
          <pc:sldMk cId="2748354502" sldId="2147483647"/>
        </pc:sldMkLst>
        <pc:spChg chg="mod">
          <ac:chgData name="Jan Werth" userId="0ddc01ed-7532-45e1-9384-300219c10b02" providerId="ADAL" clId="{E1B19037-C130-464C-A6A9-DF92DF8A628C}" dt="2024-10-23T13:02:20.865" v="3278" actId="1076"/>
          <ac:spMkLst>
            <pc:docMk/>
            <pc:sldMk cId="2748354502" sldId="2147483647"/>
            <ac:spMk id="50" creationId="{3D80EBA1-8B8A-959D-CDF1-B09DAB4A65B0}"/>
          </ac:spMkLst>
        </pc:spChg>
        <pc:picChg chg="mod">
          <ac:chgData name="Jan Werth" userId="0ddc01ed-7532-45e1-9384-300219c10b02" providerId="ADAL" clId="{E1B19037-C130-464C-A6A9-DF92DF8A628C}" dt="2024-10-23T13:02:15.609" v="3277" actId="14826"/>
          <ac:picMkLst>
            <pc:docMk/>
            <pc:sldMk cId="2748354502" sldId="2147483647"/>
            <ac:picMk id="47" creationId="{0B7B5560-87F5-62C4-AF97-083152C384A4}"/>
          </ac:picMkLst>
        </pc:picChg>
      </pc:sldChg>
      <pc:sldMasterChg chg="addSldLayout modSldLayout">
        <pc:chgData name="Jan Werth" userId="0ddc01ed-7532-45e1-9384-300219c10b02" providerId="ADAL" clId="{E1B19037-C130-464C-A6A9-DF92DF8A628C}" dt="2024-10-23T12:40:05.257" v="2942" actId="14100"/>
        <pc:sldMasterMkLst>
          <pc:docMk/>
          <pc:sldMasterMk cId="4032932816" sldId="2147483660"/>
        </pc:sldMasterMkLst>
        <pc:sldLayoutChg chg="addSp modSp mod">
          <pc:chgData name="Jan Werth" userId="0ddc01ed-7532-45e1-9384-300219c10b02" providerId="ADAL" clId="{E1B19037-C130-464C-A6A9-DF92DF8A628C}" dt="2024-10-23T12:40:05.257" v="2942" actId="14100"/>
          <pc:sldLayoutMkLst>
            <pc:docMk/>
            <pc:sldMasterMk cId="4032932816" sldId="2147483660"/>
            <pc:sldLayoutMk cId="29949351" sldId="2147483684"/>
          </pc:sldLayoutMkLst>
          <pc:spChg chg="mod">
            <ac:chgData name="Jan Werth" userId="0ddc01ed-7532-45e1-9384-300219c10b02" providerId="ADAL" clId="{E1B19037-C130-464C-A6A9-DF92DF8A628C}" dt="2024-10-23T12:38:21.876" v="2932"/>
            <ac:spMkLst>
              <pc:docMk/>
              <pc:sldMasterMk cId="4032932816" sldId="2147483660"/>
              <pc:sldLayoutMk cId="29949351" sldId="2147483684"/>
              <ac:spMk id="2" creationId="{7C1135A8-9834-9FEF-7501-8D2776C760AF}"/>
            </ac:spMkLst>
          </pc:spChg>
          <pc:spChg chg="mod">
            <ac:chgData name="Jan Werth" userId="0ddc01ed-7532-45e1-9384-300219c10b02" providerId="ADAL" clId="{E1B19037-C130-464C-A6A9-DF92DF8A628C}" dt="2024-10-23T12:38:21.877" v="2933"/>
            <ac:spMkLst>
              <pc:docMk/>
              <pc:sldMasterMk cId="4032932816" sldId="2147483660"/>
              <pc:sldLayoutMk cId="29949351" sldId="2147483684"/>
              <ac:spMk id="4" creationId="{1B63F11D-8B50-F9B4-B568-FDDF459C8E13}"/>
            </ac:spMkLst>
          </pc:spChg>
          <pc:spChg chg="add mod">
            <ac:chgData name="Jan Werth" userId="0ddc01ed-7532-45e1-9384-300219c10b02" providerId="ADAL" clId="{E1B19037-C130-464C-A6A9-DF92DF8A628C}" dt="2024-10-23T12:40:05.257" v="2942" actId="14100"/>
            <ac:spMkLst>
              <pc:docMk/>
              <pc:sldMasterMk cId="4032932816" sldId="2147483660"/>
              <pc:sldLayoutMk cId="29949351" sldId="2147483684"/>
              <ac:spMk id="5" creationId="{AAA2C6D1-0A3C-5184-2D80-6BAFCFC92131}"/>
            </ac:spMkLst>
          </pc:spChg>
          <pc:spChg chg="mod">
            <ac:chgData name="Jan Werth" userId="0ddc01ed-7532-45e1-9384-300219c10b02" providerId="ADAL" clId="{E1B19037-C130-464C-A6A9-DF92DF8A628C}" dt="2024-10-23T12:38:21.877" v="2934"/>
            <ac:spMkLst>
              <pc:docMk/>
              <pc:sldMasterMk cId="4032932816" sldId="2147483660"/>
              <pc:sldLayoutMk cId="29949351" sldId="2147483684"/>
              <ac:spMk id="13" creationId="{BF87389B-302C-3EC1-680C-69664FA95F35}"/>
            </ac:spMkLst>
          </pc:spChg>
          <pc:graphicFrameChg chg="mod">
            <ac:chgData name="Jan Werth" userId="0ddc01ed-7532-45e1-9384-300219c10b02" providerId="ADAL" clId="{E1B19037-C130-464C-A6A9-DF92DF8A628C}" dt="2024-10-23T12:38:21.879" v="2936"/>
            <ac:graphicFrameMkLst>
              <pc:docMk/>
              <pc:sldMasterMk cId="4032932816" sldId="2147483660"/>
              <pc:sldLayoutMk cId="29949351" sldId="2147483684"/>
              <ac:graphicFrameMk id="3" creationId="{BD5554B6-9071-510D-16E4-E75C527F8BC1}"/>
            </ac:graphicFrameMkLst>
          </pc:graphicFrameChg>
          <pc:picChg chg="add mod">
            <ac:chgData name="Jan Werth" userId="0ddc01ed-7532-45e1-9384-300219c10b02" providerId="ADAL" clId="{E1B19037-C130-464C-A6A9-DF92DF8A628C}" dt="2024-10-23T12:38:38.816" v="2937"/>
            <ac:picMkLst>
              <pc:docMk/>
              <pc:sldMasterMk cId="4032932816" sldId="2147483660"/>
              <pc:sldLayoutMk cId="29949351" sldId="2147483684"/>
              <ac:picMk id="6" creationId="{1A4E661B-D71F-476D-997B-1B59DE5915DB}"/>
            </ac:picMkLst>
          </pc:picChg>
        </pc:sldLayoutChg>
        <pc:sldLayoutChg chg="delSp add mod modTransition">
          <pc:chgData name="Jan Werth" userId="0ddc01ed-7532-45e1-9384-300219c10b02" providerId="ADAL" clId="{E1B19037-C130-464C-A6A9-DF92DF8A628C}" dt="2024-10-23T12:38:48.103" v="2940" actId="478"/>
          <pc:sldLayoutMkLst>
            <pc:docMk/>
            <pc:sldMasterMk cId="4032932816" sldId="2147483660"/>
            <pc:sldLayoutMk cId="1848790179" sldId="2147483809"/>
          </pc:sldLayoutMkLst>
          <pc:spChg chg="del">
            <ac:chgData name="Jan Werth" userId="0ddc01ed-7532-45e1-9384-300219c10b02" providerId="ADAL" clId="{E1B19037-C130-464C-A6A9-DF92DF8A628C}" dt="2024-10-23T12:38:45.647" v="2939" actId="478"/>
            <ac:spMkLst>
              <pc:docMk/>
              <pc:sldMasterMk cId="4032932816" sldId="2147483660"/>
              <pc:sldLayoutMk cId="1848790179" sldId="2147483809"/>
              <ac:spMk id="5" creationId="{AAA2C6D1-0A3C-5184-2D80-6BAFCFC92131}"/>
            </ac:spMkLst>
          </pc:spChg>
          <pc:picChg chg="del">
            <ac:chgData name="Jan Werth" userId="0ddc01ed-7532-45e1-9384-300219c10b02" providerId="ADAL" clId="{E1B19037-C130-464C-A6A9-DF92DF8A628C}" dt="2024-10-23T12:38:48.103" v="2940" actId="478"/>
            <ac:picMkLst>
              <pc:docMk/>
              <pc:sldMasterMk cId="4032932816" sldId="2147483660"/>
              <pc:sldLayoutMk cId="1848790179" sldId="2147483809"/>
              <ac:picMk id="6" creationId="{1A4E661B-D71F-476D-997B-1B59DE5915DB}"/>
            </ac:picMkLst>
          </pc:picChg>
        </pc:sldLayoutChg>
      </pc:sldMasterChg>
    </pc:docChg>
  </pc:docChgLst>
  <pc:docChgLst>
    <pc:chgData name="Philipp Pytel" userId="250f1a8e-2c62-4822-b6a9-36e967d11741" providerId="ADAL" clId="{E01C111C-2FEF-0748-877E-10E548F4B20D}"/>
    <pc:docChg chg="custSel addSld delSld modSld sldOrd">
      <pc:chgData name="Philipp Pytel" userId="250f1a8e-2c62-4822-b6a9-36e967d11741" providerId="ADAL" clId="{E01C111C-2FEF-0748-877E-10E548F4B20D}" dt="2024-10-29T10:04:40.264" v="88"/>
      <pc:docMkLst>
        <pc:docMk/>
      </pc:docMkLst>
      <pc:sldChg chg="addSp modSp mod modTransition">
        <pc:chgData name="Philipp Pytel" userId="250f1a8e-2c62-4822-b6a9-36e967d11741" providerId="ADAL" clId="{E01C111C-2FEF-0748-877E-10E548F4B20D}" dt="2024-10-29T10:01:53.532" v="55"/>
        <pc:sldMkLst>
          <pc:docMk/>
          <pc:sldMk cId="969239641" sldId="256"/>
        </pc:sldMkLst>
        <pc:spChg chg="add mod">
          <ac:chgData name="Philipp Pytel" userId="250f1a8e-2c62-4822-b6a9-36e967d11741" providerId="ADAL" clId="{E01C111C-2FEF-0748-877E-10E548F4B20D}" dt="2024-10-29T09:58:28.110" v="33" actId="207"/>
          <ac:spMkLst>
            <pc:docMk/>
            <pc:sldMk cId="969239641" sldId="256"/>
            <ac:spMk id="2" creationId="{6B50B266-2B78-B323-07E1-20E303E24287}"/>
          </ac:spMkLst>
        </pc:spChg>
      </pc:sldChg>
      <pc:sldChg chg="addSp modSp modTransition">
        <pc:chgData name="Philipp Pytel" userId="250f1a8e-2c62-4822-b6a9-36e967d11741" providerId="ADAL" clId="{E01C111C-2FEF-0748-877E-10E548F4B20D}" dt="2024-10-29T10:01:53.532" v="55"/>
        <pc:sldMkLst>
          <pc:docMk/>
          <pc:sldMk cId="4121266951" sldId="257"/>
        </pc:sldMkLst>
        <pc:spChg chg="add mod">
          <ac:chgData name="Philipp Pytel" userId="250f1a8e-2c62-4822-b6a9-36e967d11741" providerId="ADAL" clId="{E01C111C-2FEF-0748-877E-10E548F4B20D}" dt="2024-10-29T09:58:20.257" v="31"/>
          <ac:spMkLst>
            <pc:docMk/>
            <pc:sldMk cId="4121266951" sldId="257"/>
            <ac:spMk id="2" creationId="{27BE12A5-0426-CE69-677E-398907A675D9}"/>
          </ac:spMkLst>
        </pc:spChg>
      </pc:sldChg>
      <pc:sldChg chg="del">
        <pc:chgData name="Philipp Pytel" userId="250f1a8e-2c62-4822-b6a9-36e967d11741" providerId="ADAL" clId="{E01C111C-2FEF-0748-877E-10E548F4B20D}" dt="2024-10-29T10:00:46.637" v="44" actId="2696"/>
        <pc:sldMkLst>
          <pc:docMk/>
          <pc:sldMk cId="822048144" sldId="258"/>
        </pc:sldMkLst>
      </pc:sldChg>
      <pc:sldChg chg="del">
        <pc:chgData name="Philipp Pytel" userId="250f1a8e-2c62-4822-b6a9-36e967d11741" providerId="ADAL" clId="{E01C111C-2FEF-0748-877E-10E548F4B20D}" dt="2024-10-29T10:00:44.594" v="43" actId="2696"/>
        <pc:sldMkLst>
          <pc:docMk/>
          <pc:sldMk cId="1204745824" sldId="259"/>
        </pc:sldMkLst>
      </pc:sldChg>
      <pc:sldChg chg="modSp mod modTransition">
        <pc:chgData name="Philipp Pytel" userId="250f1a8e-2c62-4822-b6a9-36e967d11741" providerId="ADAL" clId="{E01C111C-2FEF-0748-877E-10E548F4B20D}" dt="2024-10-29T10:01:53.532" v="55"/>
        <pc:sldMkLst>
          <pc:docMk/>
          <pc:sldMk cId="3307252126" sldId="260"/>
        </pc:sldMkLst>
        <pc:spChg chg="mod">
          <ac:chgData name="Philipp Pytel" userId="250f1a8e-2c62-4822-b6a9-36e967d11741" providerId="ADAL" clId="{E01C111C-2FEF-0748-877E-10E548F4B20D}" dt="2024-10-29T10:01:35.782" v="51" actId="207"/>
          <ac:spMkLst>
            <pc:docMk/>
            <pc:sldMk cId="3307252126" sldId="260"/>
            <ac:spMk id="6" creationId="{C2149CC5-FDDB-821D-9695-BAAE83306C50}"/>
          </ac:spMkLst>
        </pc:spChg>
        <pc:spChg chg="mod">
          <ac:chgData name="Philipp Pytel" userId="250f1a8e-2c62-4822-b6a9-36e967d11741" providerId="ADAL" clId="{E01C111C-2FEF-0748-877E-10E548F4B20D}" dt="2024-10-29T10:01:38.478" v="52" actId="207"/>
          <ac:spMkLst>
            <pc:docMk/>
            <pc:sldMk cId="3307252126" sldId="260"/>
            <ac:spMk id="9" creationId="{9D0AF9A5-0786-54E2-485D-7E935BA627FA}"/>
          </ac:spMkLst>
        </pc:spChg>
        <pc:spChg chg="mod">
          <ac:chgData name="Philipp Pytel" userId="250f1a8e-2c62-4822-b6a9-36e967d11741" providerId="ADAL" clId="{E01C111C-2FEF-0748-877E-10E548F4B20D}" dt="2024-10-29T10:01:40.876" v="53" actId="207"/>
          <ac:spMkLst>
            <pc:docMk/>
            <pc:sldMk cId="3307252126" sldId="260"/>
            <ac:spMk id="12" creationId="{F3FC9EA5-98D5-0C88-7F5F-5DB1603865B0}"/>
          </ac:spMkLst>
        </pc:spChg>
        <pc:spChg chg="mod">
          <ac:chgData name="Philipp Pytel" userId="250f1a8e-2c62-4822-b6a9-36e967d11741" providerId="ADAL" clId="{E01C111C-2FEF-0748-877E-10E548F4B20D}" dt="2024-10-29T10:01:43.443" v="54" actId="207"/>
          <ac:spMkLst>
            <pc:docMk/>
            <pc:sldMk cId="3307252126" sldId="260"/>
            <ac:spMk id="15" creationId="{59D580D3-9E9C-7E72-39C3-10A360BA3D4F}"/>
          </ac:spMkLst>
        </pc:spChg>
      </pc:sldChg>
      <pc:sldChg chg="addSp modSp mod modTransition">
        <pc:chgData name="Philipp Pytel" userId="250f1a8e-2c62-4822-b6a9-36e967d11741" providerId="ADAL" clId="{E01C111C-2FEF-0748-877E-10E548F4B20D}" dt="2024-10-29T10:01:53.532" v="55"/>
        <pc:sldMkLst>
          <pc:docMk/>
          <pc:sldMk cId="808613778" sldId="261"/>
        </pc:sldMkLst>
        <pc:spChg chg="add mod">
          <ac:chgData name="Philipp Pytel" userId="250f1a8e-2c62-4822-b6a9-36e967d11741" providerId="ADAL" clId="{E01C111C-2FEF-0748-877E-10E548F4B20D}" dt="2024-10-29T09:58:41.744" v="36" actId="207"/>
          <ac:spMkLst>
            <pc:docMk/>
            <pc:sldMk cId="808613778" sldId="261"/>
            <ac:spMk id="3" creationId="{C251F5A6-CE69-E63B-CA53-61D0F8637BAB}"/>
          </ac:spMkLst>
        </pc:spChg>
      </pc:sldChg>
      <pc:sldChg chg="modTransition">
        <pc:chgData name="Philipp Pytel" userId="250f1a8e-2c62-4822-b6a9-36e967d11741" providerId="ADAL" clId="{E01C111C-2FEF-0748-877E-10E548F4B20D}" dt="2024-10-29T10:01:53.532" v="55"/>
        <pc:sldMkLst>
          <pc:docMk/>
          <pc:sldMk cId="2966662841" sldId="262"/>
        </pc:sldMkLst>
      </pc:sldChg>
      <pc:sldChg chg="addSp modSp modTransition">
        <pc:chgData name="Philipp Pytel" userId="250f1a8e-2c62-4822-b6a9-36e967d11741" providerId="ADAL" clId="{E01C111C-2FEF-0748-877E-10E548F4B20D}" dt="2024-10-29T10:04:40.264" v="88"/>
        <pc:sldMkLst>
          <pc:docMk/>
          <pc:sldMk cId="4050968847" sldId="263"/>
        </pc:sldMkLst>
        <pc:spChg chg="add mod">
          <ac:chgData name="Philipp Pytel" userId="250f1a8e-2c62-4822-b6a9-36e967d11741" providerId="ADAL" clId="{E01C111C-2FEF-0748-877E-10E548F4B20D}" dt="2024-10-29T10:04:40.264" v="88"/>
          <ac:spMkLst>
            <pc:docMk/>
            <pc:sldMk cId="4050968847" sldId="263"/>
            <ac:spMk id="3" creationId="{4BA4B6A4-9BDB-8027-5318-EA43F83A36DE}"/>
          </ac:spMkLst>
        </pc:spChg>
      </pc:sldChg>
      <pc:sldChg chg="modSp add mod modTransition">
        <pc:chgData name="Philipp Pytel" userId="250f1a8e-2c62-4822-b6a9-36e967d11741" providerId="ADAL" clId="{E01C111C-2FEF-0748-877E-10E548F4B20D}" dt="2024-10-29T10:01:53.532" v="55"/>
        <pc:sldMkLst>
          <pc:docMk/>
          <pc:sldMk cId="4219170374" sldId="264"/>
        </pc:sldMkLst>
        <pc:spChg chg="mod">
          <ac:chgData name="Philipp Pytel" userId="250f1a8e-2c62-4822-b6a9-36e967d11741" providerId="ADAL" clId="{E01C111C-2FEF-0748-877E-10E548F4B20D}" dt="2024-10-29T09:57:28.245" v="27" actId="20577"/>
          <ac:spMkLst>
            <pc:docMk/>
            <pc:sldMk cId="4219170374" sldId="264"/>
            <ac:spMk id="2" creationId="{A5A18784-844F-D9F6-DA8F-51980219D290}"/>
          </ac:spMkLst>
        </pc:spChg>
      </pc:sldChg>
      <pc:sldChg chg="addSp modSp mod modTransition">
        <pc:chgData name="Philipp Pytel" userId="250f1a8e-2c62-4822-b6a9-36e967d11741" providerId="ADAL" clId="{E01C111C-2FEF-0748-877E-10E548F4B20D}" dt="2024-10-29T10:01:53.532" v="55"/>
        <pc:sldMkLst>
          <pc:docMk/>
          <pc:sldMk cId="949490707" sldId="265"/>
        </pc:sldMkLst>
        <pc:spChg chg="add mod">
          <ac:chgData name="Philipp Pytel" userId="250f1a8e-2c62-4822-b6a9-36e967d11741" providerId="ADAL" clId="{E01C111C-2FEF-0748-877E-10E548F4B20D}" dt="2024-10-29T10:00:52.029" v="46" actId="207"/>
          <ac:spMkLst>
            <pc:docMk/>
            <pc:sldMk cId="949490707" sldId="265"/>
            <ac:spMk id="3" creationId="{35F9F1A8-D135-61B9-6D63-F81A6259B567}"/>
          </ac:spMkLst>
        </pc:spChg>
      </pc:sldChg>
      <pc:sldChg chg="modSp mod modTransition">
        <pc:chgData name="Philipp Pytel" userId="250f1a8e-2c62-4822-b6a9-36e967d11741" providerId="ADAL" clId="{E01C111C-2FEF-0748-877E-10E548F4B20D}" dt="2024-10-29T10:01:53.532" v="55"/>
        <pc:sldMkLst>
          <pc:docMk/>
          <pc:sldMk cId="3483650161" sldId="267"/>
        </pc:sldMkLst>
        <pc:spChg chg="mod">
          <ac:chgData name="Philipp Pytel" userId="250f1a8e-2c62-4822-b6a9-36e967d11741" providerId="ADAL" clId="{E01C111C-2FEF-0748-877E-10E548F4B20D}" dt="2024-10-29T10:01:02.768" v="47"/>
          <ac:spMkLst>
            <pc:docMk/>
            <pc:sldMk cId="3483650161" sldId="267"/>
            <ac:spMk id="12" creationId="{613B466B-A98D-60F4-49B0-75719D27EBE2}"/>
          </ac:spMkLst>
        </pc:spChg>
      </pc:sldChg>
      <pc:sldChg chg="modTransition">
        <pc:chgData name="Philipp Pytel" userId="250f1a8e-2c62-4822-b6a9-36e967d11741" providerId="ADAL" clId="{E01C111C-2FEF-0748-877E-10E548F4B20D}" dt="2024-10-29T10:01:53.532" v="55"/>
        <pc:sldMkLst>
          <pc:docMk/>
          <pc:sldMk cId="162917771" sldId="268"/>
        </pc:sldMkLst>
      </pc:sldChg>
      <pc:sldChg chg="delSp mod modTransition">
        <pc:chgData name="Philipp Pytel" userId="250f1a8e-2c62-4822-b6a9-36e967d11741" providerId="ADAL" clId="{E01C111C-2FEF-0748-877E-10E548F4B20D}" dt="2024-10-29T10:01:53.532" v="55"/>
        <pc:sldMkLst>
          <pc:docMk/>
          <pc:sldMk cId="3048342830" sldId="285"/>
        </pc:sldMkLst>
        <pc:spChg chg="del">
          <ac:chgData name="Philipp Pytel" userId="250f1a8e-2c62-4822-b6a9-36e967d11741" providerId="ADAL" clId="{E01C111C-2FEF-0748-877E-10E548F4B20D}" dt="2024-10-29T09:54:03.665" v="20" actId="478"/>
          <ac:spMkLst>
            <pc:docMk/>
            <pc:sldMk cId="3048342830" sldId="285"/>
            <ac:spMk id="4" creationId="{1F4A893F-466A-F5F9-6D80-B0F96215EF9C}"/>
          </ac:spMkLst>
        </pc:spChg>
        <pc:spChg chg="del">
          <ac:chgData name="Philipp Pytel" userId="250f1a8e-2c62-4822-b6a9-36e967d11741" providerId="ADAL" clId="{E01C111C-2FEF-0748-877E-10E548F4B20D}" dt="2024-10-29T09:54:01.965" v="19" actId="478"/>
          <ac:spMkLst>
            <pc:docMk/>
            <pc:sldMk cId="3048342830" sldId="285"/>
            <ac:spMk id="5" creationId="{F131F1D6-48AA-A98F-369D-7232FF241830}"/>
          </ac:spMkLst>
        </pc:spChg>
        <pc:spChg chg="del">
          <ac:chgData name="Philipp Pytel" userId="250f1a8e-2c62-4822-b6a9-36e967d11741" providerId="ADAL" clId="{E01C111C-2FEF-0748-877E-10E548F4B20D}" dt="2024-10-29T09:54:01.965" v="19" actId="478"/>
          <ac:spMkLst>
            <pc:docMk/>
            <pc:sldMk cId="3048342830" sldId="285"/>
            <ac:spMk id="7" creationId="{897BEA0D-63DA-4E16-3E27-1313A014A110}"/>
          </ac:spMkLst>
        </pc:spChg>
        <pc:spChg chg="del">
          <ac:chgData name="Philipp Pytel" userId="250f1a8e-2c62-4822-b6a9-36e967d11741" providerId="ADAL" clId="{E01C111C-2FEF-0748-877E-10E548F4B20D}" dt="2024-10-29T09:54:07.630" v="22" actId="478"/>
          <ac:spMkLst>
            <pc:docMk/>
            <pc:sldMk cId="3048342830" sldId="285"/>
            <ac:spMk id="32" creationId="{1B92241A-EE99-E0BB-1A05-86FA25702B5C}"/>
          </ac:spMkLst>
        </pc:spChg>
        <pc:spChg chg="del">
          <ac:chgData name="Philipp Pytel" userId="250f1a8e-2c62-4822-b6a9-36e967d11741" providerId="ADAL" clId="{E01C111C-2FEF-0748-877E-10E548F4B20D}" dt="2024-10-29T09:54:05.901" v="21" actId="478"/>
          <ac:spMkLst>
            <pc:docMk/>
            <pc:sldMk cId="3048342830" sldId="285"/>
            <ac:spMk id="33" creationId="{03977AED-F89D-4AEF-D182-6330A05C4AA3}"/>
          </ac:spMkLst>
        </pc:spChg>
        <pc:picChg chg="del">
          <ac:chgData name="Philipp Pytel" userId="250f1a8e-2c62-4822-b6a9-36e967d11741" providerId="ADAL" clId="{E01C111C-2FEF-0748-877E-10E548F4B20D}" dt="2024-10-29T09:54:05.901" v="21" actId="478"/>
          <ac:picMkLst>
            <pc:docMk/>
            <pc:sldMk cId="3048342830" sldId="285"/>
            <ac:picMk id="8" creationId="{003ED046-38ED-7D0B-6F3C-BCFFBDDC55E9}"/>
          </ac:picMkLst>
        </pc:picChg>
      </pc:sldChg>
      <pc:sldChg chg="modTransition">
        <pc:chgData name="Philipp Pytel" userId="250f1a8e-2c62-4822-b6a9-36e967d11741" providerId="ADAL" clId="{E01C111C-2FEF-0748-877E-10E548F4B20D}" dt="2024-10-29T10:01:53.532" v="55"/>
        <pc:sldMkLst>
          <pc:docMk/>
          <pc:sldMk cId="1893542372" sldId="2076138166"/>
        </pc:sldMkLst>
      </pc:sldChg>
      <pc:sldChg chg="modSp mod modTransition">
        <pc:chgData name="Philipp Pytel" userId="250f1a8e-2c62-4822-b6a9-36e967d11741" providerId="ADAL" clId="{E01C111C-2FEF-0748-877E-10E548F4B20D}" dt="2024-10-29T10:03:50.010" v="87" actId="732"/>
        <pc:sldMkLst>
          <pc:docMk/>
          <pc:sldMk cId="3569950623" sldId="2147474648"/>
        </pc:sldMkLst>
        <pc:spChg chg="mod">
          <ac:chgData name="Philipp Pytel" userId="250f1a8e-2c62-4822-b6a9-36e967d11741" providerId="ADAL" clId="{E01C111C-2FEF-0748-877E-10E548F4B20D}" dt="2024-10-29T09:53:38.288" v="18" actId="20577"/>
          <ac:spMkLst>
            <pc:docMk/>
            <pc:sldMk cId="3569950623" sldId="2147474648"/>
            <ac:spMk id="4" creationId="{9D7A8C87-49BD-A140-B46A-CB99F5FF93D1}"/>
          </ac:spMkLst>
        </pc:spChg>
        <pc:spChg chg="mod">
          <ac:chgData name="Philipp Pytel" userId="250f1a8e-2c62-4822-b6a9-36e967d11741" providerId="ADAL" clId="{E01C111C-2FEF-0748-877E-10E548F4B20D}" dt="2024-10-29T10:02:26.446" v="62" actId="20577"/>
          <ac:spMkLst>
            <pc:docMk/>
            <pc:sldMk cId="3569950623" sldId="2147474648"/>
            <ac:spMk id="5" creationId="{C9D5B884-CCDD-024E-B8B8-3C19AF9E6DAB}"/>
          </ac:spMkLst>
        </pc:spChg>
        <pc:picChg chg="mod">
          <ac:chgData name="Philipp Pytel" userId="250f1a8e-2c62-4822-b6a9-36e967d11741" providerId="ADAL" clId="{E01C111C-2FEF-0748-877E-10E548F4B20D}" dt="2024-10-29T10:03:50.010" v="87" actId="732"/>
          <ac:picMkLst>
            <pc:docMk/>
            <pc:sldMk cId="3569950623" sldId="2147474648"/>
            <ac:picMk id="1026" creationId="{EA1D4C8C-911B-2840-9150-E7EBA4C584E7}"/>
          </ac:picMkLst>
        </pc:picChg>
      </pc:sldChg>
      <pc:sldChg chg="modSp mod modTransition">
        <pc:chgData name="Philipp Pytel" userId="250f1a8e-2c62-4822-b6a9-36e967d11741" providerId="ADAL" clId="{E01C111C-2FEF-0748-877E-10E548F4B20D}" dt="2024-10-29T10:01:53.532" v="55"/>
        <pc:sldMkLst>
          <pc:docMk/>
          <pc:sldMk cId="2809570745" sldId="2147479661"/>
        </pc:sldMkLst>
        <pc:spChg chg="mod">
          <ac:chgData name="Philipp Pytel" userId="250f1a8e-2c62-4822-b6a9-36e967d11741" providerId="ADAL" clId="{E01C111C-2FEF-0748-877E-10E548F4B20D}" dt="2024-10-29T09:58:15.069" v="30" actId="207"/>
          <ac:spMkLst>
            <pc:docMk/>
            <pc:sldMk cId="2809570745" sldId="2147479661"/>
            <ac:spMk id="5" creationId="{D5DEDE23-A96A-F803-CB24-48B0677CBC0A}"/>
          </ac:spMkLst>
        </pc:spChg>
      </pc:sldChg>
      <pc:sldChg chg="modTransition">
        <pc:chgData name="Philipp Pytel" userId="250f1a8e-2c62-4822-b6a9-36e967d11741" providerId="ADAL" clId="{E01C111C-2FEF-0748-877E-10E548F4B20D}" dt="2024-10-29T10:01:53.532" v="55"/>
        <pc:sldMkLst>
          <pc:docMk/>
          <pc:sldMk cId="929673955" sldId="2147479693"/>
        </pc:sldMkLst>
      </pc:sldChg>
      <pc:sldChg chg="ord modTransition">
        <pc:chgData name="Philipp Pytel" userId="250f1a8e-2c62-4822-b6a9-36e967d11741" providerId="ADAL" clId="{E01C111C-2FEF-0748-877E-10E548F4B20D}" dt="2024-10-29T10:01:53.532" v="55"/>
        <pc:sldMkLst>
          <pc:docMk/>
          <pc:sldMk cId="111160676" sldId="2147479706"/>
        </pc:sldMkLst>
      </pc:sldChg>
      <pc:sldChg chg="modSp mod modTransition">
        <pc:chgData name="Philipp Pytel" userId="250f1a8e-2c62-4822-b6a9-36e967d11741" providerId="ADAL" clId="{E01C111C-2FEF-0748-877E-10E548F4B20D}" dt="2024-10-29T10:01:53.532" v="55"/>
        <pc:sldMkLst>
          <pc:docMk/>
          <pc:sldMk cId="947682360" sldId="2147481736"/>
        </pc:sldMkLst>
        <pc:spChg chg="mod">
          <ac:chgData name="Philipp Pytel" userId="250f1a8e-2c62-4822-b6a9-36e967d11741" providerId="ADAL" clId="{E01C111C-2FEF-0748-877E-10E548F4B20D}" dt="2024-10-29T10:00:14.523" v="42" actId="20577"/>
          <ac:spMkLst>
            <pc:docMk/>
            <pc:sldMk cId="947682360" sldId="2147481736"/>
            <ac:spMk id="11" creationId="{07A580C9-9383-9E7F-56FD-EC663150FC36}"/>
          </ac:spMkLst>
        </pc:spChg>
      </pc:sldChg>
      <pc:sldChg chg="modSp mod modTransition">
        <pc:chgData name="Philipp Pytel" userId="250f1a8e-2c62-4822-b6a9-36e967d11741" providerId="ADAL" clId="{E01C111C-2FEF-0748-877E-10E548F4B20D}" dt="2024-10-29T10:01:53.532" v="55"/>
        <pc:sldMkLst>
          <pc:docMk/>
          <pc:sldMk cId="2175689039" sldId="2147481741"/>
        </pc:sldMkLst>
        <pc:spChg chg="mod">
          <ac:chgData name="Philipp Pytel" userId="250f1a8e-2c62-4822-b6a9-36e967d11741" providerId="ADAL" clId="{E01C111C-2FEF-0748-877E-10E548F4B20D}" dt="2024-10-29T10:01:11.939" v="50" actId="20577"/>
          <ac:spMkLst>
            <pc:docMk/>
            <pc:sldMk cId="2175689039" sldId="2147481741"/>
            <ac:spMk id="12" creationId="{96C17C98-B440-DE98-0EAA-0FE3583ED196}"/>
          </ac:spMkLst>
        </pc:spChg>
      </pc:sldChg>
      <pc:sldChg chg="modTransition">
        <pc:chgData name="Philipp Pytel" userId="250f1a8e-2c62-4822-b6a9-36e967d11741" providerId="ADAL" clId="{E01C111C-2FEF-0748-877E-10E548F4B20D}" dt="2024-10-29T10:01:53.532" v="55"/>
        <pc:sldMkLst>
          <pc:docMk/>
          <pc:sldMk cId="757077869" sldId="2147481743"/>
        </pc:sldMkLst>
      </pc:sldChg>
      <pc:sldChg chg="addSp modSp mod modTransition">
        <pc:chgData name="Philipp Pytel" userId="250f1a8e-2c62-4822-b6a9-36e967d11741" providerId="ADAL" clId="{E01C111C-2FEF-0748-877E-10E548F4B20D}" dt="2024-10-29T10:01:53.532" v="55"/>
        <pc:sldMkLst>
          <pc:docMk/>
          <pc:sldMk cId="2748354502" sldId="2147483647"/>
        </pc:sldMkLst>
        <pc:spChg chg="mod">
          <ac:chgData name="Philipp Pytel" userId="250f1a8e-2c62-4822-b6a9-36e967d11741" providerId="ADAL" clId="{E01C111C-2FEF-0748-877E-10E548F4B20D}" dt="2024-10-29T09:59:06.441" v="37" actId="207"/>
          <ac:spMkLst>
            <pc:docMk/>
            <pc:sldMk cId="2748354502" sldId="2147483647"/>
            <ac:spMk id="4" creationId="{6CA446EF-179A-BFD3-67F0-862A5F6829C1}"/>
          </ac:spMkLst>
        </pc:spChg>
        <pc:spChg chg="add mod">
          <ac:chgData name="Philipp Pytel" userId="250f1a8e-2c62-4822-b6a9-36e967d11741" providerId="ADAL" clId="{E01C111C-2FEF-0748-877E-10E548F4B20D}" dt="2024-10-29T09:58:33.177" v="35" actId="207"/>
          <ac:spMkLst>
            <pc:docMk/>
            <pc:sldMk cId="2748354502" sldId="2147483647"/>
            <ac:spMk id="7" creationId="{045A00F4-FDC4-1C6A-A5C3-F3A3E29FBBB6}"/>
          </ac:spMkLst>
        </pc:spChg>
        <pc:spChg chg="mod">
          <ac:chgData name="Philipp Pytel" userId="250f1a8e-2c62-4822-b6a9-36e967d11741" providerId="ADAL" clId="{E01C111C-2FEF-0748-877E-10E548F4B20D}" dt="2024-10-29T09:59:06.441" v="37" actId="207"/>
          <ac:spMkLst>
            <pc:docMk/>
            <pc:sldMk cId="2748354502" sldId="2147483647"/>
            <ac:spMk id="33" creationId="{E243F490-9E0A-091D-3A58-9CDF2EBB10E7}"/>
          </ac:spMkLst>
        </pc:spChg>
        <pc:spChg chg="mod">
          <ac:chgData name="Philipp Pytel" userId="250f1a8e-2c62-4822-b6a9-36e967d11741" providerId="ADAL" clId="{E01C111C-2FEF-0748-877E-10E548F4B20D}" dt="2024-10-29T09:59:06.441" v="37" actId="207"/>
          <ac:spMkLst>
            <pc:docMk/>
            <pc:sldMk cId="2748354502" sldId="2147483647"/>
            <ac:spMk id="36" creationId="{658B01C0-2C89-7988-581D-66D6A0AF3321}"/>
          </ac:spMkLst>
        </pc:spChg>
        <pc:spChg chg="mod">
          <ac:chgData name="Philipp Pytel" userId="250f1a8e-2c62-4822-b6a9-36e967d11741" providerId="ADAL" clId="{E01C111C-2FEF-0748-877E-10E548F4B20D}" dt="2024-10-29T09:59:06.441" v="37" actId="207"/>
          <ac:spMkLst>
            <pc:docMk/>
            <pc:sldMk cId="2748354502" sldId="2147483647"/>
            <ac:spMk id="39" creationId="{6F25CACE-A1FA-C7F8-F050-564EF0F5BC09}"/>
          </ac:spMkLst>
        </pc:spChg>
        <pc:cxnChg chg="mod">
          <ac:chgData name="Philipp Pytel" userId="250f1a8e-2c62-4822-b6a9-36e967d11741" providerId="ADAL" clId="{E01C111C-2FEF-0748-877E-10E548F4B20D}" dt="2024-10-29T09:59:28.267" v="38" actId="208"/>
          <ac:cxnSpMkLst>
            <pc:docMk/>
            <pc:sldMk cId="2748354502" sldId="2147483647"/>
            <ac:cxnSpMk id="16" creationId="{C9483C40-BA8D-A247-905D-A8B216C6C58D}"/>
          </ac:cxnSpMkLst>
        </pc:cxnChg>
        <pc:cxnChg chg="mod">
          <ac:chgData name="Philipp Pytel" userId="250f1a8e-2c62-4822-b6a9-36e967d11741" providerId="ADAL" clId="{E01C111C-2FEF-0748-877E-10E548F4B20D}" dt="2024-10-29T09:59:28.267" v="38" actId="208"/>
          <ac:cxnSpMkLst>
            <pc:docMk/>
            <pc:sldMk cId="2748354502" sldId="2147483647"/>
            <ac:cxnSpMk id="30" creationId="{15712F3C-275C-78A4-EF22-668C3742171B}"/>
          </ac:cxnSpMkLst>
        </pc:cxnChg>
        <pc:cxnChg chg="mod">
          <ac:chgData name="Philipp Pytel" userId="250f1a8e-2c62-4822-b6a9-36e967d11741" providerId="ADAL" clId="{E01C111C-2FEF-0748-877E-10E548F4B20D}" dt="2024-10-29T09:59:28.267" v="38" actId="208"/>
          <ac:cxnSpMkLst>
            <pc:docMk/>
            <pc:sldMk cId="2748354502" sldId="2147483647"/>
            <ac:cxnSpMk id="34" creationId="{80838411-6AE9-46A4-A1FF-D73728803C46}"/>
          </ac:cxnSpMkLst>
        </pc:cxnChg>
        <pc:cxnChg chg="mod">
          <ac:chgData name="Philipp Pytel" userId="250f1a8e-2c62-4822-b6a9-36e967d11741" providerId="ADAL" clId="{E01C111C-2FEF-0748-877E-10E548F4B20D}" dt="2024-10-29T09:59:28.267" v="38" actId="208"/>
          <ac:cxnSpMkLst>
            <pc:docMk/>
            <pc:sldMk cId="2748354502" sldId="2147483647"/>
            <ac:cxnSpMk id="35" creationId="{163966EA-6275-6D54-230B-9D77B17CCE8E}"/>
          </ac:cxnSpMkLst>
        </pc:cxnChg>
        <pc:cxnChg chg="mod">
          <ac:chgData name="Philipp Pytel" userId="250f1a8e-2c62-4822-b6a9-36e967d11741" providerId="ADAL" clId="{E01C111C-2FEF-0748-877E-10E548F4B20D}" dt="2024-10-29T09:59:28.267" v="38" actId="208"/>
          <ac:cxnSpMkLst>
            <pc:docMk/>
            <pc:sldMk cId="2748354502" sldId="2147483647"/>
            <ac:cxnSpMk id="37" creationId="{86482CCC-DC22-836E-F0CE-675D09B0D928}"/>
          </ac:cxnSpMkLst>
        </pc:cxnChg>
        <pc:cxnChg chg="mod">
          <ac:chgData name="Philipp Pytel" userId="250f1a8e-2c62-4822-b6a9-36e967d11741" providerId="ADAL" clId="{E01C111C-2FEF-0748-877E-10E548F4B20D}" dt="2024-10-29T09:59:28.267" v="38" actId="208"/>
          <ac:cxnSpMkLst>
            <pc:docMk/>
            <pc:sldMk cId="2748354502" sldId="2147483647"/>
            <ac:cxnSpMk id="38" creationId="{2D4241E2-C4A7-0110-08F0-46312D3F6376}"/>
          </ac:cxnSpMkLst>
        </pc:cxnChg>
        <pc:cxnChg chg="mod">
          <ac:chgData name="Philipp Pytel" userId="250f1a8e-2c62-4822-b6a9-36e967d11741" providerId="ADAL" clId="{E01C111C-2FEF-0748-877E-10E548F4B20D}" dt="2024-10-29T09:59:28.267" v="38" actId="208"/>
          <ac:cxnSpMkLst>
            <pc:docMk/>
            <pc:sldMk cId="2748354502" sldId="2147483647"/>
            <ac:cxnSpMk id="40" creationId="{5A797B12-C1A8-A2A7-4D91-0651781817B6}"/>
          </ac:cxnSpMkLst>
        </pc:cxnChg>
        <pc:cxnChg chg="mod">
          <ac:chgData name="Philipp Pytel" userId="250f1a8e-2c62-4822-b6a9-36e967d11741" providerId="ADAL" clId="{E01C111C-2FEF-0748-877E-10E548F4B20D}" dt="2024-10-29T09:59:28.267" v="38" actId="208"/>
          <ac:cxnSpMkLst>
            <pc:docMk/>
            <pc:sldMk cId="2748354502" sldId="2147483647"/>
            <ac:cxnSpMk id="41" creationId="{438B2D11-82D5-F224-31A7-70DA24A4064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6ACFF-746F-9547-84BB-C8D631E0AF94}" type="datetimeFigureOut">
              <a:rPr lang="de-CH" smtClean="0"/>
              <a:t>29.10.24</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77908F-D70F-AE44-9CB0-4FBCBC9918F1}" type="slidenum">
              <a:rPr lang="de-CH" smtClean="0"/>
              <a:t>‹#›</a:t>
            </a:fld>
            <a:endParaRPr lang="de-CH"/>
          </a:p>
        </p:txBody>
      </p:sp>
    </p:spTree>
    <p:extLst>
      <p:ext uri="{BB962C8B-B14F-4D97-AF65-F5344CB8AC3E}">
        <p14:creationId xmlns:p14="http://schemas.microsoft.com/office/powerpoint/2010/main" val="1687787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77908F-D70F-AE44-9CB0-4FBCBC9918F1}" type="slidenum">
              <a:rPr lang="de-CH" smtClean="0"/>
              <a:t>1</a:t>
            </a:fld>
            <a:endParaRPr lang="de-CH"/>
          </a:p>
        </p:txBody>
      </p:sp>
    </p:spTree>
    <p:extLst>
      <p:ext uri="{BB962C8B-B14F-4D97-AF65-F5344CB8AC3E}">
        <p14:creationId xmlns:p14="http://schemas.microsoft.com/office/powerpoint/2010/main" val="394722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65175" y="900113"/>
            <a:ext cx="5559425" cy="3127375"/>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3C81C81-E364-4366-A610-2DB15FF98538}" type="slidenum">
              <a:rPr lang="en-US" smtClean="0"/>
              <a:pPr/>
              <a:t>14</a:t>
            </a:fld>
            <a:endParaRPr lang="en-US"/>
          </a:p>
        </p:txBody>
      </p:sp>
    </p:spTree>
    <p:extLst>
      <p:ext uri="{BB962C8B-B14F-4D97-AF65-F5344CB8AC3E}">
        <p14:creationId xmlns:p14="http://schemas.microsoft.com/office/powerpoint/2010/main" val="1195677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29D26-4AB4-A0F5-EA3D-4D06B01BE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BFEEF7-891C-0FE6-C8DD-60D224EEA6D3}"/>
              </a:ext>
            </a:extLst>
          </p:cNvPr>
          <p:cNvSpPr>
            <a:spLocks noGrp="1" noRot="1" noChangeAspect="1"/>
          </p:cNvSpPr>
          <p:nvPr>
            <p:ph type="sldImg"/>
          </p:nvPr>
        </p:nvSpPr>
        <p:spPr>
          <a:xfrm>
            <a:off x="765175" y="900113"/>
            <a:ext cx="5559425" cy="3127375"/>
          </a:xfrm>
        </p:spPr>
      </p:sp>
      <p:sp>
        <p:nvSpPr>
          <p:cNvPr id="3" name="Notes Placeholder 2">
            <a:extLst>
              <a:ext uri="{FF2B5EF4-FFF2-40B4-BE49-F238E27FC236}">
                <a16:creationId xmlns:a16="http://schemas.microsoft.com/office/drawing/2014/main" id="{42DF084E-4D94-3516-61FB-12ECEEB90B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00CB83-C0C3-A46B-E76A-710D5A3904ED}"/>
              </a:ext>
            </a:extLst>
          </p:cNvPr>
          <p:cNvSpPr>
            <a:spLocks noGrp="1"/>
          </p:cNvSpPr>
          <p:nvPr>
            <p:ph type="sldNum" sz="quarter" idx="5"/>
          </p:nvPr>
        </p:nvSpPr>
        <p:spPr/>
        <p:txBody>
          <a:bodyPr/>
          <a:lstStyle/>
          <a:p>
            <a:fld id="{83C81C81-E364-4366-A610-2DB15FF98538}" type="slidenum">
              <a:rPr lang="de-CH" smtClean="0"/>
              <a:pPr/>
              <a:t>15</a:t>
            </a:fld>
            <a:endParaRPr lang="de-CH"/>
          </a:p>
        </p:txBody>
      </p:sp>
    </p:spTree>
    <p:extLst>
      <p:ext uri="{BB962C8B-B14F-4D97-AF65-F5344CB8AC3E}">
        <p14:creationId xmlns:p14="http://schemas.microsoft.com/office/powerpoint/2010/main" val="130140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C81C81-E364-4366-A610-2DB15FF98538}" type="slidenum">
              <a:rPr lang="de-CH" smtClean="0"/>
              <a:pPr/>
              <a:t>16</a:t>
            </a:fld>
            <a:endParaRPr lang="de-CH"/>
          </a:p>
        </p:txBody>
      </p:sp>
    </p:spTree>
    <p:extLst>
      <p:ext uri="{BB962C8B-B14F-4D97-AF65-F5344CB8AC3E}">
        <p14:creationId xmlns:p14="http://schemas.microsoft.com/office/powerpoint/2010/main" val="1724720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5125" y="917575"/>
            <a:ext cx="5664200" cy="3187700"/>
          </a:xfrm>
        </p:spPr>
      </p:sp>
      <p:sp>
        <p:nvSpPr>
          <p:cNvPr id="3" name="Notes Placeholder 2"/>
          <p:cNvSpPr>
            <a:spLocks noGrp="1"/>
          </p:cNvSpPr>
          <p:nvPr>
            <p:ph type="body" idx="1"/>
          </p:nvPr>
        </p:nvSpPr>
        <p:spPr/>
        <p:txBody>
          <a:bodyPr/>
          <a:lstStyle/>
          <a:p>
            <a:pPr algn="l"/>
            <a:r>
              <a:rPr lang="en-US"/>
              <a:t>Marc</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542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8309C-4C54-06B1-DAA7-0835D67DD17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144B4E-BD18-B50A-B436-5A0F692E9978}"/>
              </a:ext>
            </a:extLst>
          </p:cNvPr>
          <p:cNvSpPr>
            <a:spLocks noGrp="1" noRot="1" noChangeAspect="1"/>
          </p:cNvSpPr>
          <p:nvPr>
            <p:ph type="sldImg"/>
          </p:nvPr>
        </p:nvSpPr>
        <p:spPr>
          <a:xfrm>
            <a:off x="765175" y="900113"/>
            <a:ext cx="5559425" cy="3127375"/>
          </a:xfrm>
        </p:spPr>
      </p:sp>
      <p:sp>
        <p:nvSpPr>
          <p:cNvPr id="3" name="Notizenplatzhalter 2">
            <a:extLst>
              <a:ext uri="{FF2B5EF4-FFF2-40B4-BE49-F238E27FC236}">
                <a16:creationId xmlns:a16="http://schemas.microsoft.com/office/drawing/2014/main" id="{C1FB4BF8-A2FE-5612-3094-91A63D21B1BD}"/>
              </a:ext>
            </a:extLst>
          </p:cNvPr>
          <p:cNvSpPr>
            <a:spLocks noGrp="1"/>
          </p:cNvSpPr>
          <p:nvPr>
            <p:ph type="body" idx="1"/>
          </p:nvPr>
        </p:nvSpPr>
        <p:spPr/>
        <p:txBody>
          <a:bodyPr/>
          <a:lstStyle/>
          <a:p>
            <a:pPr marL="171450" indent="-171450">
              <a:buFont typeface="Calibri"/>
              <a:buChar char="-"/>
            </a:pPr>
            <a:endParaRPr lang="de-DE">
              <a:cs typeface="Calibri"/>
            </a:endParaRPr>
          </a:p>
        </p:txBody>
      </p:sp>
      <p:sp>
        <p:nvSpPr>
          <p:cNvPr id="4" name="Foliennummernplatzhalter 3">
            <a:extLst>
              <a:ext uri="{FF2B5EF4-FFF2-40B4-BE49-F238E27FC236}">
                <a16:creationId xmlns:a16="http://schemas.microsoft.com/office/drawing/2014/main" id="{B7523E5B-BF37-6678-C6B0-BEE4F7C4D8CE}"/>
              </a:ext>
            </a:extLst>
          </p:cNvPr>
          <p:cNvSpPr>
            <a:spLocks noGrp="1"/>
          </p:cNvSpPr>
          <p:nvPr>
            <p:ph type="sldNum" sz="quarter" idx="5"/>
          </p:nvPr>
        </p:nvSpPr>
        <p:spPr/>
        <p:txBody>
          <a:bodyPr/>
          <a:lstStyle/>
          <a:p>
            <a:fld id="{1ED72E8D-FF4A-4F4B-8A1C-41480A6F3986}" type="slidenum">
              <a:rPr lang="en-GB" smtClean="0"/>
              <a:pPr/>
              <a:t>19</a:t>
            </a:fld>
            <a:endParaRPr lang="en-GB"/>
          </a:p>
        </p:txBody>
      </p:sp>
    </p:spTree>
    <p:extLst>
      <p:ext uri="{BB962C8B-B14F-4D97-AF65-F5344CB8AC3E}">
        <p14:creationId xmlns:p14="http://schemas.microsoft.com/office/powerpoint/2010/main" val="2332087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D72E8D-FF4A-4F4B-8A1C-41480A6F3986}" type="slidenum">
              <a:rPr lang="en-US" smtClean="0"/>
              <a:pPr/>
              <a:t>20</a:t>
            </a:fld>
            <a:endParaRPr lang="en-US"/>
          </a:p>
        </p:txBody>
      </p:sp>
    </p:spTree>
    <p:extLst>
      <p:ext uri="{BB962C8B-B14F-4D97-AF65-F5344CB8AC3E}">
        <p14:creationId xmlns:p14="http://schemas.microsoft.com/office/powerpoint/2010/main" val="1266975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fld id="{F7021451-1387-4CA6-816F-3879F97B5CBC}"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eaLnBrk="1" fontAlgn="auto" latinLnBrk="0" hangingPunct="1">
                <a:lnSpc>
                  <a:spcPct val="100000"/>
                </a:lnSpc>
                <a:spcBef>
                  <a:spcPts val="0"/>
                </a:spcBef>
                <a:spcAft>
                  <a:spcPts val="0"/>
                </a:spcAft>
                <a:buClrTx/>
                <a:buSzTx/>
                <a:buFontTx/>
                <a:buNone/>
                <a:tabLst/>
                <a:defRPr/>
              </a:pPr>
              <a:t>2</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980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77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fld id="{F7021451-1387-4CA6-816F-3879F97B5CBC}" type="slidenum">
              <a:rPr kumimoji="0" lang="en-GB"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eaLnBrk="1" fontAlgn="auto" latinLnBrk="0" hangingPunct="1">
                <a:lnSpc>
                  <a:spcPct val="100000"/>
                </a:lnSpc>
                <a:spcBef>
                  <a:spcPts val="0"/>
                </a:spcBef>
                <a:spcAft>
                  <a:spcPts val="0"/>
                </a:spcAft>
                <a:buClrTx/>
                <a:buSzTx/>
                <a:buFontTx/>
                <a:buNone/>
                <a:tabLst/>
                <a:defRPr/>
              </a:pPr>
              <a:t>5</a:t>
            </a:fld>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270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ED72E8D-FF4A-4F4B-8A1C-41480A6F3986}" type="slidenum">
              <a:rPr lang="en-US" smtClean="0"/>
              <a:pPr/>
              <a:t>6</a:t>
            </a:fld>
            <a:endParaRPr lang="en-US"/>
          </a:p>
        </p:txBody>
      </p:sp>
    </p:spTree>
    <p:extLst>
      <p:ext uri="{BB962C8B-B14F-4D97-AF65-F5344CB8AC3E}">
        <p14:creationId xmlns:p14="http://schemas.microsoft.com/office/powerpoint/2010/main" val="61605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250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EDC97-12FA-E39B-231F-2175CB935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8F832-6D9E-375F-73AF-EBF3E72DF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19DA08-7F08-C2B6-E1D8-29C036A9EAF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F9F9C14-D3E1-C2F0-8A30-C6D9C5F874BF}"/>
              </a:ext>
            </a:extLst>
          </p:cNvPr>
          <p:cNvSpPr>
            <a:spLocks noGrp="1"/>
          </p:cNvSpPr>
          <p:nvPr>
            <p:ph type="sldNum" sz="quarter" idx="5"/>
          </p:nvPr>
        </p:nvSpPr>
        <p:spPr/>
        <p:txBody>
          <a:bodyPr/>
          <a:lstStyle/>
          <a:p>
            <a:fld id="{1377908F-D70F-AE44-9CB0-4FBCBC9918F1}" type="slidenum">
              <a:rPr lang="de-CH" smtClean="0"/>
              <a:t>10</a:t>
            </a:fld>
            <a:endParaRPr lang="de-CH"/>
          </a:p>
        </p:txBody>
      </p:sp>
    </p:spTree>
    <p:extLst>
      <p:ext uri="{BB962C8B-B14F-4D97-AF65-F5344CB8AC3E}">
        <p14:creationId xmlns:p14="http://schemas.microsoft.com/office/powerpoint/2010/main" val="2382355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377908F-D70F-AE44-9CB0-4FBCBC9918F1}" type="slidenum">
              <a:rPr lang="de-CH" smtClean="0"/>
              <a:t>11</a:t>
            </a:fld>
            <a:endParaRPr lang="de-CH"/>
          </a:p>
        </p:txBody>
      </p:sp>
    </p:spTree>
    <p:extLst>
      <p:ext uri="{BB962C8B-B14F-4D97-AF65-F5344CB8AC3E}">
        <p14:creationId xmlns:p14="http://schemas.microsoft.com/office/powerpoint/2010/main" val="2500062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377908F-D70F-AE44-9CB0-4FBCBC9918F1}" type="slidenum">
              <a:rPr lang="de-CH" smtClean="0"/>
              <a:t>12</a:t>
            </a:fld>
            <a:endParaRPr lang="de-CH"/>
          </a:p>
        </p:txBody>
      </p:sp>
    </p:spTree>
    <p:extLst>
      <p:ext uri="{BB962C8B-B14F-4D97-AF65-F5344CB8AC3E}">
        <p14:creationId xmlns:p14="http://schemas.microsoft.com/office/powerpoint/2010/main" val="1339569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4.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tags" Target="../tags/tag37.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1.xml"/><Relationship Id="rId1" Type="http://schemas.openxmlformats.org/officeDocument/2006/relationships/tags" Target="../tags/tag41.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1.xml"/><Relationship Id="rId1" Type="http://schemas.openxmlformats.org/officeDocument/2006/relationships/tags" Target="../tags/tag43.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3.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2.xml"/><Relationship Id="rId1" Type="http://schemas.openxmlformats.org/officeDocument/2006/relationships/tags" Target="../tags/tag47.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2.xml"/><Relationship Id="rId1" Type="http://schemas.openxmlformats.org/officeDocument/2006/relationships/tags" Target="../tags/tag48.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2.xml"/><Relationship Id="rId1" Type="http://schemas.openxmlformats.org/officeDocument/2006/relationships/tags" Target="../tags/tag50.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2.xml"/><Relationship Id="rId1" Type="http://schemas.openxmlformats.org/officeDocument/2006/relationships/tags" Target="../tags/tag51.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2.xml"/><Relationship Id="rId1" Type="http://schemas.openxmlformats.org/officeDocument/2006/relationships/tags" Target="../tags/tag52.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2.xml"/><Relationship Id="rId1" Type="http://schemas.openxmlformats.org/officeDocument/2006/relationships/tags" Target="../tags/tag53.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2.xml"/><Relationship Id="rId1" Type="http://schemas.openxmlformats.org/officeDocument/2006/relationships/tags" Target="../tags/tag54.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2.xml"/><Relationship Id="rId1" Type="http://schemas.openxmlformats.org/officeDocument/2006/relationships/tags" Target="../tags/tag55.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2.xml"/><Relationship Id="rId1" Type="http://schemas.openxmlformats.org/officeDocument/2006/relationships/tags" Target="../tags/tag56.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2.xml"/><Relationship Id="rId1" Type="http://schemas.openxmlformats.org/officeDocument/2006/relationships/tags" Target="../tags/tag57.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2.xml"/><Relationship Id="rId1" Type="http://schemas.openxmlformats.org/officeDocument/2006/relationships/tags" Target="../tags/tag58.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2.xml"/><Relationship Id="rId1" Type="http://schemas.openxmlformats.org/officeDocument/2006/relationships/tags" Target="../tags/tag59.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2.xml"/><Relationship Id="rId1" Type="http://schemas.openxmlformats.org/officeDocument/2006/relationships/tags" Target="../tags/tag60.xml"/><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2.xml"/><Relationship Id="rId1" Type="http://schemas.openxmlformats.org/officeDocument/2006/relationships/tags" Target="../tags/tag61.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2.xml"/><Relationship Id="rId1" Type="http://schemas.openxmlformats.org/officeDocument/2006/relationships/tags" Target="../tags/tag62.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2.xml"/><Relationship Id="rId1" Type="http://schemas.openxmlformats.org/officeDocument/2006/relationships/tags" Target="../tags/tag63.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2.xml"/><Relationship Id="rId1" Type="http://schemas.openxmlformats.org/officeDocument/2006/relationships/tags" Target="../tags/tag64.xml"/><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2.xml"/><Relationship Id="rId1" Type="http://schemas.openxmlformats.org/officeDocument/2006/relationships/tags" Target="../tags/tag65.xml"/><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2.xml"/><Relationship Id="rId1" Type="http://schemas.openxmlformats.org/officeDocument/2006/relationships/tags" Target="../tags/tag66.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2.xml"/><Relationship Id="rId1" Type="http://schemas.openxmlformats.org/officeDocument/2006/relationships/tags" Target="../tags/tag67.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2.xml"/><Relationship Id="rId1" Type="http://schemas.openxmlformats.org/officeDocument/2006/relationships/tags" Target="../tags/tag68.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2.xml"/><Relationship Id="rId1" Type="http://schemas.openxmlformats.org/officeDocument/2006/relationships/tags" Target="../tags/tag70.xml"/><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2.xml"/><Relationship Id="rId1" Type="http://schemas.openxmlformats.org/officeDocument/2006/relationships/tags" Target="../tags/tag7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2.xml"/><Relationship Id="rId1" Type="http://schemas.openxmlformats.org/officeDocument/2006/relationships/tags" Target="../tags/tag72.xml"/><Relationship Id="rId4" Type="http://schemas.openxmlformats.org/officeDocument/2006/relationships/image" Target="../media/image1.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2.xml"/><Relationship Id="rId1" Type="http://schemas.openxmlformats.org/officeDocument/2006/relationships/tags" Target="../tags/tag73.xml"/><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2.xml"/><Relationship Id="rId1" Type="http://schemas.openxmlformats.org/officeDocument/2006/relationships/tags" Target="../tags/tag74.xml"/><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2.xml"/><Relationship Id="rId1" Type="http://schemas.openxmlformats.org/officeDocument/2006/relationships/tags" Target="../tags/tag75.xml"/><Relationship Id="rId4"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2.xml"/><Relationship Id="rId1" Type="http://schemas.openxmlformats.org/officeDocument/2006/relationships/tags" Target="../tags/tag76.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2.xml"/><Relationship Id="rId1" Type="http://schemas.openxmlformats.org/officeDocument/2006/relationships/tags" Target="../tags/tag77.xml"/><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2.xml"/><Relationship Id="rId1" Type="http://schemas.openxmlformats.org/officeDocument/2006/relationships/tags" Target="../tags/tag78.xml"/><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2.xml"/><Relationship Id="rId1" Type="http://schemas.openxmlformats.org/officeDocument/2006/relationships/tags" Target="../tags/tag79.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2.xml"/><Relationship Id="rId1" Type="http://schemas.openxmlformats.org/officeDocument/2006/relationships/tags" Target="../tags/tag80.xml"/><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2.xml"/><Relationship Id="rId1" Type="http://schemas.openxmlformats.org/officeDocument/2006/relationships/tags" Target="../tags/tag81.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Master" Target="../slideMasters/slideMaster2.xml"/><Relationship Id="rId1" Type="http://schemas.openxmlformats.org/officeDocument/2006/relationships/tags" Target="../tags/tag82.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Master" Target="../slideMasters/slideMaster2.xml"/><Relationship Id="rId1" Type="http://schemas.openxmlformats.org/officeDocument/2006/relationships/tags" Target="../tags/tag83.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2.xml"/><Relationship Id="rId1" Type="http://schemas.openxmlformats.org/officeDocument/2006/relationships/tags" Target="../tags/tag84.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2.xml"/><Relationship Id="rId1" Type="http://schemas.openxmlformats.org/officeDocument/2006/relationships/tags" Target="../tags/tag85.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emf"/><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 Straigh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8FE4D0D8-9573-B7CF-A203-2C48B9F3441E}"/>
              </a:ext>
            </a:extLst>
          </p:cNvPr>
          <p:cNvGraphicFramePr>
            <a:graphicFrameLocks noChangeAspect="1"/>
          </p:cNvGraphicFramePr>
          <p:nvPr>
            <p:custDataLst>
              <p:tags r:id="rId1"/>
            </p:custDataLst>
            <p:extLst>
              <p:ext uri="{D42A27DB-BD31-4B8C-83A1-F6EECF244321}">
                <p14:modId xmlns:p14="http://schemas.microsoft.com/office/powerpoint/2010/main" val="727958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7" name="Objekt 6" hidden="1">
                        <a:extLst>
                          <a:ext uri="{FF2B5EF4-FFF2-40B4-BE49-F238E27FC236}">
                            <a16:creationId xmlns:a16="http://schemas.microsoft.com/office/drawing/2014/main" id="{8FE4D0D8-9573-B7CF-A203-2C48B9F344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Bildplatzhalter 12">
            <a:extLst>
              <a:ext uri="{FF2B5EF4-FFF2-40B4-BE49-F238E27FC236}">
                <a16:creationId xmlns:a16="http://schemas.microsoft.com/office/drawing/2014/main" id="{9FC8270B-26D3-59C4-31AB-F081EE2C2C64}"/>
              </a:ext>
            </a:extLst>
          </p:cNvPr>
          <p:cNvSpPr>
            <a:spLocks noGrp="1"/>
          </p:cNvSpPr>
          <p:nvPr>
            <p:ph type="pic" sz="quarter" idx="10" hasCustomPrompt="1"/>
          </p:nvPr>
        </p:nvSpPr>
        <p:spPr>
          <a:xfrm>
            <a:off x="4064000" y="0"/>
            <a:ext cx="8128000"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dirty="0" smtClean="0">
                <a:latin typeface="Verdana Pro" panose="020B0604030504040204" pitchFamily="34" charset="0"/>
              </a:defRPr>
            </a:lvl1pPr>
          </a:lstStyle>
          <a:p>
            <a:pPr marL="228600" lvl="0" indent="-228600" algn="ctr"/>
            <a:r>
              <a:rPr lang="en-US"/>
              <a:t>CLICK ICON TO ADD PICTURE</a:t>
            </a:r>
          </a:p>
        </p:txBody>
      </p:sp>
      <p:sp>
        <p:nvSpPr>
          <p:cNvPr id="20" name="Slide Number Placeholder 5">
            <a:extLst>
              <a:ext uri="{FF2B5EF4-FFF2-40B4-BE49-F238E27FC236}">
                <a16:creationId xmlns:a16="http://schemas.microsoft.com/office/drawing/2014/main" id="{8BA44295-F557-D7D3-8F8B-415EE7357B29}"/>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
        <p:nvSpPr>
          <p:cNvPr id="2" name="Title 1">
            <a:extLst>
              <a:ext uri="{FF2B5EF4-FFF2-40B4-BE49-F238E27FC236}">
                <a16:creationId xmlns:a16="http://schemas.microsoft.com/office/drawing/2014/main" id="{78E66FF5-11F2-359F-CB1D-3055BCC43AA9}"/>
              </a:ext>
            </a:extLst>
          </p:cNvPr>
          <p:cNvSpPr>
            <a:spLocks noGrp="1"/>
          </p:cNvSpPr>
          <p:nvPr>
            <p:ph type="ctrTitle" hasCustomPrompt="1"/>
          </p:nvPr>
        </p:nvSpPr>
        <p:spPr>
          <a:xfrm>
            <a:off x="371476" y="2705878"/>
            <a:ext cx="3398092" cy="737120"/>
          </a:xfrm>
          <a:prstGeom prst="rect">
            <a:avLst/>
          </a:prstGeom>
        </p:spPr>
        <p:txBody>
          <a:bodyPr vert="horz" lIns="0" anchor="b" anchorCtr="0"/>
          <a:lstStyle>
            <a:lvl1pPr algn="l">
              <a:lnSpc>
                <a:spcPct val="100000"/>
              </a:lnSpc>
              <a:defRPr sz="2000" b="1">
                <a:solidFill>
                  <a:schemeClr val="tx1"/>
                </a:solidFill>
                <a:latin typeface="Verdana Pro" panose="020B0604030504040204" pitchFamily="34" charset="0"/>
              </a:defRPr>
            </a:lvl1pPr>
          </a:lstStyle>
          <a:p>
            <a:r>
              <a:rPr lang="en-US"/>
              <a:t>Presentation title with max 2 lines</a:t>
            </a:r>
            <a:endParaRPr lang="en-GB"/>
          </a:p>
        </p:txBody>
      </p:sp>
      <p:sp>
        <p:nvSpPr>
          <p:cNvPr id="3" name="Subtitle 2">
            <a:extLst>
              <a:ext uri="{FF2B5EF4-FFF2-40B4-BE49-F238E27FC236}">
                <a16:creationId xmlns:a16="http://schemas.microsoft.com/office/drawing/2014/main" id="{BDB60EE1-C301-33D2-54DA-380CC3F951FB}"/>
              </a:ext>
            </a:extLst>
          </p:cNvPr>
          <p:cNvSpPr>
            <a:spLocks noGrp="1"/>
          </p:cNvSpPr>
          <p:nvPr>
            <p:ph type="subTitle" idx="1" hasCustomPrompt="1"/>
          </p:nvPr>
        </p:nvSpPr>
        <p:spPr>
          <a:xfrm>
            <a:off x="371476" y="3442998"/>
            <a:ext cx="3398093" cy="216982"/>
          </a:xfrm>
          <a:prstGeom prst="rect">
            <a:avLst/>
          </a:prstGeom>
        </p:spPr>
        <p:txBody>
          <a:bodyPr lIns="0" rIns="0" anchor="t"/>
          <a:lstStyle>
            <a:lvl1pPr marL="0" indent="0">
              <a:buNone/>
              <a:defRPr lang="en-GB" sz="900" b="0" i="0">
                <a:solidFill>
                  <a:schemeClr val="tx1"/>
                </a:solidFill>
                <a:latin typeface="Verdana Pro Light" panose="020B0304030504040204" pitchFamily="34" charset="0"/>
              </a:defRPr>
            </a:lvl1pPr>
          </a:lstStyle>
          <a:p>
            <a:pPr marL="228600" lvl="0" indent="-228600"/>
            <a:r>
              <a:rPr lang="en-US"/>
              <a:t>Subtitle</a:t>
            </a:r>
            <a:endParaRPr lang="en-GB"/>
          </a:p>
        </p:txBody>
      </p:sp>
      <p:sp>
        <p:nvSpPr>
          <p:cNvPr id="4" name="Text Placeholder 2">
            <a:extLst>
              <a:ext uri="{FF2B5EF4-FFF2-40B4-BE49-F238E27FC236}">
                <a16:creationId xmlns:a16="http://schemas.microsoft.com/office/drawing/2014/main" id="{9B0C28A6-9E29-2688-3C8C-C8D393BC593E}"/>
              </a:ext>
            </a:extLst>
          </p:cNvPr>
          <p:cNvSpPr>
            <a:spLocks noGrp="1"/>
          </p:cNvSpPr>
          <p:nvPr>
            <p:ph type="body" idx="14" hasCustomPrompt="1"/>
          </p:nvPr>
        </p:nvSpPr>
        <p:spPr>
          <a:xfrm>
            <a:off x="371476" y="4439192"/>
            <a:ext cx="3398093" cy="216982"/>
          </a:xfrm>
          <a:prstGeom prst="rect">
            <a:avLst/>
          </a:prstGeom>
        </p:spPr>
        <p:txBody>
          <a:bodyPr lIns="0" rIns="0" anchor="t"/>
          <a:lstStyle>
            <a:lvl1pPr marL="0" indent="0">
              <a:buNone/>
              <a:defRPr lang="en-US" sz="900" b="0" i="0">
                <a:solidFill>
                  <a:schemeClr val="tx1"/>
                </a:solidFill>
                <a:latin typeface="Verdana Pro Light" panose="020B0304030504040204" pitchFamily="34" charset="0"/>
              </a:defRPr>
            </a:lvl1pPr>
          </a:lstStyle>
          <a:p>
            <a:pPr marL="0" lvl="0">
              <a:lnSpc>
                <a:spcPct val="100000"/>
              </a:lnSpc>
              <a:spcBef>
                <a:spcPts val="0"/>
              </a:spcBef>
            </a:pPr>
            <a:r>
              <a:rPr lang="en-US"/>
              <a:t>Author, Location</a:t>
            </a:r>
          </a:p>
        </p:txBody>
      </p:sp>
      <p:sp>
        <p:nvSpPr>
          <p:cNvPr id="5" name="Text Placeholder 2">
            <a:extLst>
              <a:ext uri="{FF2B5EF4-FFF2-40B4-BE49-F238E27FC236}">
                <a16:creationId xmlns:a16="http://schemas.microsoft.com/office/drawing/2014/main" id="{ED793002-5BE8-2708-0091-2A708841A282}"/>
              </a:ext>
            </a:extLst>
          </p:cNvPr>
          <p:cNvSpPr>
            <a:spLocks noGrp="1"/>
          </p:cNvSpPr>
          <p:nvPr>
            <p:ph type="body" idx="11" hasCustomPrompt="1"/>
          </p:nvPr>
        </p:nvSpPr>
        <p:spPr>
          <a:xfrm>
            <a:off x="371476" y="4656174"/>
            <a:ext cx="3398093" cy="216982"/>
          </a:xfrm>
          <a:prstGeom prst="rect">
            <a:avLst/>
          </a:prstGeom>
        </p:spPr>
        <p:txBody>
          <a:bodyPr lIns="0" rIns="0" anchor="t"/>
          <a:lstStyle>
            <a:lvl1pPr marL="0" indent="0">
              <a:buNone/>
              <a:defRPr lang="en-US" sz="900" b="0" i="0">
                <a:solidFill>
                  <a:schemeClr val="tx1"/>
                </a:solidFill>
                <a:latin typeface="Verdana Pro Light" panose="020B0304030504040204" pitchFamily="34" charset="0"/>
              </a:defRPr>
            </a:lvl1pPr>
          </a:lstStyle>
          <a:p>
            <a:pPr marL="0" lvl="0">
              <a:lnSpc>
                <a:spcPct val="100000"/>
              </a:lnSpc>
              <a:spcBef>
                <a:spcPts val="0"/>
              </a:spcBef>
            </a:pPr>
            <a:r>
              <a:rPr lang="en-US"/>
              <a:t>Date</a:t>
            </a:r>
          </a:p>
        </p:txBody>
      </p:sp>
      <p:sp>
        <p:nvSpPr>
          <p:cNvPr id="9" name="Picture Placeholder 20">
            <a:extLst>
              <a:ext uri="{FF2B5EF4-FFF2-40B4-BE49-F238E27FC236}">
                <a16:creationId xmlns:a16="http://schemas.microsoft.com/office/drawing/2014/main" id="{73A66ABA-8FC4-E9F3-58D2-2E1CD386B14D}"/>
              </a:ext>
            </a:extLst>
          </p:cNvPr>
          <p:cNvSpPr>
            <a:spLocks noGrp="1"/>
          </p:cNvSpPr>
          <p:nvPr>
            <p:ph type="pic" sz="quarter" idx="13" hasCustomPrompt="1"/>
          </p:nvPr>
        </p:nvSpPr>
        <p:spPr>
          <a:xfrm>
            <a:off x="371477" y="321951"/>
            <a:ext cx="1590675" cy="592449"/>
          </a:xfrm>
          <a:prstGeom prst="rect">
            <a:avLst/>
          </a:prstGeom>
        </p:spPr>
        <p:txBody>
          <a:bodyPr anchor="ctr"/>
          <a:lstStyle>
            <a:lvl1pPr marL="0" indent="0">
              <a:lnSpc>
                <a:spcPct val="100000"/>
              </a:lnSpc>
              <a:spcBef>
                <a:spcPts val="0"/>
              </a:spcBef>
              <a:buNone/>
              <a:defRPr sz="700" b="0">
                <a:solidFill>
                  <a:schemeClr val="tx1"/>
                </a:solidFill>
                <a:latin typeface="Verdana (Headings)"/>
              </a:defRPr>
            </a:lvl1pPr>
          </a:lstStyle>
          <a:p>
            <a:r>
              <a:rPr lang="en-US"/>
              <a:t>CLICK ICON</a:t>
            </a:r>
            <a:br>
              <a:rPr lang="en-US"/>
            </a:br>
            <a:r>
              <a:rPr lang="en-US"/>
              <a:t>TO ADD </a:t>
            </a:r>
            <a:br>
              <a:rPr lang="en-US"/>
            </a:br>
            <a:r>
              <a:rPr lang="en-US"/>
              <a:t>CUSTOMER </a:t>
            </a:r>
            <a:br>
              <a:rPr lang="en-US"/>
            </a:br>
            <a:r>
              <a:rPr lang="en-US"/>
              <a:t>LOGO</a:t>
            </a:r>
          </a:p>
        </p:txBody>
      </p:sp>
    </p:spTree>
    <p:extLst>
      <p:ext uri="{BB962C8B-B14F-4D97-AF65-F5344CB8AC3E}">
        <p14:creationId xmlns:p14="http://schemas.microsoft.com/office/powerpoint/2010/main" val="357344379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 | Bullets">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625925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reeform: Shape 6">
            <a:extLst>
              <a:ext uri="{FF2B5EF4-FFF2-40B4-BE49-F238E27FC236}">
                <a16:creationId xmlns:a16="http://schemas.microsoft.com/office/drawing/2014/main" id="{7E410088-C7E2-B6CB-079C-7C349C51A426}"/>
              </a:ext>
            </a:extLst>
          </p:cNvPr>
          <p:cNvSpPr/>
          <p:nvPr userDrawn="1"/>
        </p:nvSpPr>
        <p:spPr>
          <a:xfrm>
            <a:off x="0" y="0"/>
            <a:ext cx="4927931" cy="6858000"/>
          </a:xfrm>
          <a:custGeom>
            <a:avLst/>
            <a:gdLst>
              <a:gd name="connsiteX0" fmla="*/ 0 w 4927931"/>
              <a:gd name="connsiteY0" fmla="*/ 0 h 6858000"/>
              <a:gd name="connsiteX1" fmla="*/ 288580 w 4927931"/>
              <a:gd name="connsiteY1" fmla="*/ 0 h 6858000"/>
              <a:gd name="connsiteX2" fmla="*/ 1409700 w 4927931"/>
              <a:gd name="connsiteY2" fmla="*/ 0 h 6858000"/>
              <a:gd name="connsiteX3" fmla="*/ 4639351 w 4927931"/>
              <a:gd name="connsiteY3" fmla="*/ 0 h 6858000"/>
              <a:gd name="connsiteX4" fmla="*/ 4927931 w 4927931"/>
              <a:gd name="connsiteY4" fmla="*/ 288580 h 6858000"/>
              <a:gd name="connsiteX5" fmla="*/ 4927931 w 4927931"/>
              <a:gd name="connsiteY5" fmla="*/ 6569420 h 6858000"/>
              <a:gd name="connsiteX6" fmla="*/ 4639351 w 4927931"/>
              <a:gd name="connsiteY6" fmla="*/ 6858000 h 6858000"/>
              <a:gd name="connsiteX7" fmla="*/ 1409700 w 4927931"/>
              <a:gd name="connsiteY7" fmla="*/ 6858000 h 6858000"/>
              <a:gd name="connsiteX8" fmla="*/ 288580 w 4927931"/>
              <a:gd name="connsiteY8" fmla="*/ 6858000 h 6858000"/>
              <a:gd name="connsiteX9" fmla="*/ 0 w 4927931"/>
              <a:gd name="connsiteY9" fmla="*/ 6858000 h 6858000"/>
              <a:gd name="connsiteX10" fmla="*/ 0 w 4927931"/>
              <a:gd name="connsiteY10" fmla="*/ 6569420 h 6858000"/>
              <a:gd name="connsiteX11" fmla="*/ 0 w 4927931"/>
              <a:gd name="connsiteY11" fmla="*/ 288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931" h="6858000">
                <a:moveTo>
                  <a:pt x="0" y="0"/>
                </a:moveTo>
                <a:lnTo>
                  <a:pt x="288580" y="0"/>
                </a:lnTo>
                <a:lnTo>
                  <a:pt x="1409700" y="0"/>
                </a:lnTo>
                <a:lnTo>
                  <a:pt x="4639351" y="0"/>
                </a:lnTo>
                <a:cubicBezTo>
                  <a:pt x="4798729" y="0"/>
                  <a:pt x="4927931" y="129202"/>
                  <a:pt x="4927931" y="288580"/>
                </a:cubicBezTo>
                <a:lnTo>
                  <a:pt x="4927931" y="6569420"/>
                </a:lnTo>
                <a:cubicBezTo>
                  <a:pt x="4927931" y="6728798"/>
                  <a:pt x="4798729" y="6858000"/>
                  <a:pt x="4639351" y="6858000"/>
                </a:cubicBezTo>
                <a:lnTo>
                  <a:pt x="1409700" y="6858000"/>
                </a:lnTo>
                <a:lnTo>
                  <a:pt x="288580" y="6858000"/>
                </a:lnTo>
                <a:lnTo>
                  <a:pt x="0" y="6858000"/>
                </a:lnTo>
                <a:lnTo>
                  <a:pt x="0" y="6569420"/>
                </a:lnTo>
                <a:lnTo>
                  <a:pt x="0" y="288580"/>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432752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4327523"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4327523"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fik 3">
            <a:extLst>
              <a:ext uri="{FF2B5EF4-FFF2-40B4-BE49-F238E27FC236}">
                <a16:creationId xmlns:a16="http://schemas.microsoft.com/office/drawing/2014/main" id="{2C65F535-3D2B-BF50-8DC5-DA18625C76B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8" name="Textplatzhalter 18">
            <a:extLst>
              <a:ext uri="{FF2B5EF4-FFF2-40B4-BE49-F238E27FC236}">
                <a16:creationId xmlns:a16="http://schemas.microsoft.com/office/drawing/2014/main" id="{F43A7FD2-8D9E-0F87-3E3A-ADCCAF5C1508}"/>
              </a:ext>
            </a:extLst>
          </p:cNvPr>
          <p:cNvSpPr>
            <a:spLocks noGrp="1"/>
          </p:cNvSpPr>
          <p:nvPr>
            <p:ph type="body" sz="quarter" idx="20" hasCustomPrompt="1"/>
          </p:nvPr>
        </p:nvSpPr>
        <p:spPr>
          <a:xfrm>
            <a:off x="5100309" y="307976"/>
            <a:ext cx="672883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0" name="Textplatzhalter 10">
            <a:extLst>
              <a:ext uri="{FF2B5EF4-FFF2-40B4-BE49-F238E27FC236}">
                <a16:creationId xmlns:a16="http://schemas.microsoft.com/office/drawing/2014/main" id="{971004A8-3D17-C21A-B290-E45FFBAB00E0}"/>
              </a:ext>
            </a:extLst>
          </p:cNvPr>
          <p:cNvSpPr>
            <a:spLocks noGrp="1"/>
          </p:cNvSpPr>
          <p:nvPr>
            <p:ph type="body" sz="quarter" idx="21" hasCustomPrompt="1"/>
          </p:nvPr>
        </p:nvSpPr>
        <p:spPr>
          <a:xfrm>
            <a:off x="5100309" y="568327"/>
            <a:ext cx="6728834"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12" name="Text Placeholder 4">
            <a:extLst>
              <a:ext uri="{FF2B5EF4-FFF2-40B4-BE49-F238E27FC236}">
                <a16:creationId xmlns:a16="http://schemas.microsoft.com/office/drawing/2014/main" id="{8FF6023E-4C23-4CD1-5386-3C4DF91CFBD0}"/>
              </a:ext>
            </a:extLst>
          </p:cNvPr>
          <p:cNvSpPr>
            <a:spLocks noGrp="1"/>
          </p:cNvSpPr>
          <p:nvPr>
            <p:ph type="body" sz="quarter" idx="22" hasCustomPrompt="1"/>
          </p:nvPr>
        </p:nvSpPr>
        <p:spPr>
          <a:xfrm>
            <a:off x="5100309" y="1409702"/>
            <a:ext cx="6728834"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532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ntent | Bullets">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625925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reeform: Shape 6">
            <a:extLst>
              <a:ext uri="{FF2B5EF4-FFF2-40B4-BE49-F238E27FC236}">
                <a16:creationId xmlns:a16="http://schemas.microsoft.com/office/drawing/2014/main" id="{7E410088-C7E2-B6CB-079C-7C349C51A426}"/>
              </a:ext>
            </a:extLst>
          </p:cNvPr>
          <p:cNvSpPr/>
          <p:nvPr userDrawn="1"/>
        </p:nvSpPr>
        <p:spPr>
          <a:xfrm>
            <a:off x="1" y="0"/>
            <a:ext cx="4327522" cy="6858000"/>
          </a:xfrm>
          <a:custGeom>
            <a:avLst/>
            <a:gdLst>
              <a:gd name="connsiteX0" fmla="*/ 0 w 4927931"/>
              <a:gd name="connsiteY0" fmla="*/ 0 h 6858000"/>
              <a:gd name="connsiteX1" fmla="*/ 288580 w 4927931"/>
              <a:gd name="connsiteY1" fmla="*/ 0 h 6858000"/>
              <a:gd name="connsiteX2" fmla="*/ 1409700 w 4927931"/>
              <a:gd name="connsiteY2" fmla="*/ 0 h 6858000"/>
              <a:gd name="connsiteX3" fmla="*/ 4639351 w 4927931"/>
              <a:gd name="connsiteY3" fmla="*/ 0 h 6858000"/>
              <a:gd name="connsiteX4" fmla="*/ 4927931 w 4927931"/>
              <a:gd name="connsiteY4" fmla="*/ 288580 h 6858000"/>
              <a:gd name="connsiteX5" fmla="*/ 4927931 w 4927931"/>
              <a:gd name="connsiteY5" fmla="*/ 6569420 h 6858000"/>
              <a:gd name="connsiteX6" fmla="*/ 4639351 w 4927931"/>
              <a:gd name="connsiteY6" fmla="*/ 6858000 h 6858000"/>
              <a:gd name="connsiteX7" fmla="*/ 1409700 w 4927931"/>
              <a:gd name="connsiteY7" fmla="*/ 6858000 h 6858000"/>
              <a:gd name="connsiteX8" fmla="*/ 288580 w 4927931"/>
              <a:gd name="connsiteY8" fmla="*/ 6858000 h 6858000"/>
              <a:gd name="connsiteX9" fmla="*/ 0 w 4927931"/>
              <a:gd name="connsiteY9" fmla="*/ 6858000 h 6858000"/>
              <a:gd name="connsiteX10" fmla="*/ 0 w 4927931"/>
              <a:gd name="connsiteY10" fmla="*/ 6569420 h 6858000"/>
              <a:gd name="connsiteX11" fmla="*/ 0 w 4927931"/>
              <a:gd name="connsiteY11" fmla="*/ 288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931" h="6858000">
                <a:moveTo>
                  <a:pt x="0" y="0"/>
                </a:moveTo>
                <a:lnTo>
                  <a:pt x="288580" y="0"/>
                </a:lnTo>
                <a:lnTo>
                  <a:pt x="1409700" y="0"/>
                </a:lnTo>
                <a:lnTo>
                  <a:pt x="4639351" y="0"/>
                </a:lnTo>
                <a:cubicBezTo>
                  <a:pt x="4798729" y="0"/>
                  <a:pt x="4927931" y="129202"/>
                  <a:pt x="4927931" y="288580"/>
                </a:cubicBezTo>
                <a:lnTo>
                  <a:pt x="4927931" y="6569420"/>
                </a:lnTo>
                <a:cubicBezTo>
                  <a:pt x="4927931" y="6728798"/>
                  <a:pt x="4798729" y="6858000"/>
                  <a:pt x="4639351" y="6858000"/>
                </a:cubicBezTo>
                <a:lnTo>
                  <a:pt x="1409700" y="6858000"/>
                </a:lnTo>
                <a:lnTo>
                  <a:pt x="288580" y="6858000"/>
                </a:lnTo>
                <a:lnTo>
                  <a:pt x="0" y="6858000"/>
                </a:lnTo>
                <a:lnTo>
                  <a:pt x="0" y="6569420"/>
                </a:lnTo>
                <a:lnTo>
                  <a:pt x="0" y="288580"/>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432752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4327523"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4327523"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fik 3">
            <a:extLst>
              <a:ext uri="{FF2B5EF4-FFF2-40B4-BE49-F238E27FC236}">
                <a16:creationId xmlns:a16="http://schemas.microsoft.com/office/drawing/2014/main" id="{2C65F535-3D2B-BF50-8DC5-DA18625C76B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8" name="Textplatzhalter 18">
            <a:extLst>
              <a:ext uri="{FF2B5EF4-FFF2-40B4-BE49-F238E27FC236}">
                <a16:creationId xmlns:a16="http://schemas.microsoft.com/office/drawing/2014/main" id="{F43A7FD2-8D9E-0F87-3E3A-ADCCAF5C1508}"/>
              </a:ext>
            </a:extLst>
          </p:cNvPr>
          <p:cNvSpPr>
            <a:spLocks noGrp="1"/>
          </p:cNvSpPr>
          <p:nvPr>
            <p:ph type="body" sz="quarter" idx="20" hasCustomPrompt="1"/>
          </p:nvPr>
        </p:nvSpPr>
        <p:spPr>
          <a:xfrm>
            <a:off x="5100309" y="307976"/>
            <a:ext cx="672883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0" name="Textplatzhalter 10">
            <a:extLst>
              <a:ext uri="{FF2B5EF4-FFF2-40B4-BE49-F238E27FC236}">
                <a16:creationId xmlns:a16="http://schemas.microsoft.com/office/drawing/2014/main" id="{971004A8-3D17-C21A-B290-E45FFBAB00E0}"/>
              </a:ext>
            </a:extLst>
          </p:cNvPr>
          <p:cNvSpPr>
            <a:spLocks noGrp="1"/>
          </p:cNvSpPr>
          <p:nvPr>
            <p:ph type="body" sz="quarter" idx="21" hasCustomPrompt="1"/>
          </p:nvPr>
        </p:nvSpPr>
        <p:spPr>
          <a:xfrm>
            <a:off x="5100309" y="568327"/>
            <a:ext cx="6728834"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12" name="Text Placeholder 4">
            <a:extLst>
              <a:ext uri="{FF2B5EF4-FFF2-40B4-BE49-F238E27FC236}">
                <a16:creationId xmlns:a16="http://schemas.microsoft.com/office/drawing/2014/main" id="{8FF6023E-4C23-4CD1-5386-3C4DF91CFBD0}"/>
              </a:ext>
            </a:extLst>
          </p:cNvPr>
          <p:cNvSpPr>
            <a:spLocks noGrp="1"/>
          </p:cNvSpPr>
          <p:nvPr>
            <p:ph type="body" sz="quarter" idx="22" hasCustomPrompt="1"/>
          </p:nvPr>
        </p:nvSpPr>
        <p:spPr>
          <a:xfrm>
            <a:off x="5100309" y="1409702"/>
            <a:ext cx="6728834"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5552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Bullets White-Grey">
    <p:bg>
      <p:bgPr>
        <a:solidFill>
          <a:srgbClr val="F2F2F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625925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reeform: Shape 6">
            <a:extLst>
              <a:ext uri="{FF2B5EF4-FFF2-40B4-BE49-F238E27FC236}">
                <a16:creationId xmlns:a16="http://schemas.microsoft.com/office/drawing/2014/main" id="{7E410088-C7E2-B6CB-079C-7C349C51A426}"/>
              </a:ext>
            </a:extLst>
          </p:cNvPr>
          <p:cNvSpPr/>
          <p:nvPr userDrawn="1"/>
        </p:nvSpPr>
        <p:spPr>
          <a:xfrm>
            <a:off x="0" y="0"/>
            <a:ext cx="4927931" cy="6858000"/>
          </a:xfrm>
          <a:custGeom>
            <a:avLst/>
            <a:gdLst>
              <a:gd name="connsiteX0" fmla="*/ 0 w 4927931"/>
              <a:gd name="connsiteY0" fmla="*/ 0 h 6858000"/>
              <a:gd name="connsiteX1" fmla="*/ 288580 w 4927931"/>
              <a:gd name="connsiteY1" fmla="*/ 0 h 6858000"/>
              <a:gd name="connsiteX2" fmla="*/ 1409700 w 4927931"/>
              <a:gd name="connsiteY2" fmla="*/ 0 h 6858000"/>
              <a:gd name="connsiteX3" fmla="*/ 4639351 w 4927931"/>
              <a:gd name="connsiteY3" fmla="*/ 0 h 6858000"/>
              <a:gd name="connsiteX4" fmla="*/ 4927931 w 4927931"/>
              <a:gd name="connsiteY4" fmla="*/ 288580 h 6858000"/>
              <a:gd name="connsiteX5" fmla="*/ 4927931 w 4927931"/>
              <a:gd name="connsiteY5" fmla="*/ 6569420 h 6858000"/>
              <a:gd name="connsiteX6" fmla="*/ 4639351 w 4927931"/>
              <a:gd name="connsiteY6" fmla="*/ 6858000 h 6858000"/>
              <a:gd name="connsiteX7" fmla="*/ 1409700 w 4927931"/>
              <a:gd name="connsiteY7" fmla="*/ 6858000 h 6858000"/>
              <a:gd name="connsiteX8" fmla="*/ 288580 w 4927931"/>
              <a:gd name="connsiteY8" fmla="*/ 6858000 h 6858000"/>
              <a:gd name="connsiteX9" fmla="*/ 0 w 4927931"/>
              <a:gd name="connsiteY9" fmla="*/ 6858000 h 6858000"/>
              <a:gd name="connsiteX10" fmla="*/ 0 w 4927931"/>
              <a:gd name="connsiteY10" fmla="*/ 6569420 h 6858000"/>
              <a:gd name="connsiteX11" fmla="*/ 0 w 4927931"/>
              <a:gd name="connsiteY11" fmla="*/ 288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931" h="6858000">
                <a:moveTo>
                  <a:pt x="0" y="0"/>
                </a:moveTo>
                <a:lnTo>
                  <a:pt x="288580" y="0"/>
                </a:lnTo>
                <a:lnTo>
                  <a:pt x="1409700" y="0"/>
                </a:lnTo>
                <a:lnTo>
                  <a:pt x="4639351" y="0"/>
                </a:lnTo>
                <a:cubicBezTo>
                  <a:pt x="4798729" y="0"/>
                  <a:pt x="4927931" y="129202"/>
                  <a:pt x="4927931" y="288580"/>
                </a:cubicBezTo>
                <a:lnTo>
                  <a:pt x="4927931" y="6569420"/>
                </a:lnTo>
                <a:cubicBezTo>
                  <a:pt x="4927931" y="6728798"/>
                  <a:pt x="4798729" y="6858000"/>
                  <a:pt x="4639351" y="6858000"/>
                </a:cubicBezTo>
                <a:lnTo>
                  <a:pt x="1409700" y="6858000"/>
                </a:lnTo>
                <a:lnTo>
                  <a:pt x="288580" y="6858000"/>
                </a:lnTo>
                <a:lnTo>
                  <a:pt x="0" y="6858000"/>
                </a:lnTo>
                <a:lnTo>
                  <a:pt x="0" y="6569420"/>
                </a:lnTo>
                <a:lnTo>
                  <a:pt x="0" y="28858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432752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4327523" cy="661384"/>
          </a:xfrm>
          <a:prstGeom prst="rect">
            <a:avLst/>
          </a:prstGeom>
        </p:spPr>
        <p:txBody>
          <a:bodyPr lIns="0"/>
          <a:lstStyle>
            <a:lvl1pPr marL="0" indent="0">
              <a:lnSpc>
                <a:spcPct val="100000"/>
              </a:lnSpc>
              <a:spcBef>
                <a:spcPts val="0"/>
              </a:spcBef>
              <a:buNone/>
              <a:defRPr sz="2000" b="1">
                <a:solidFill>
                  <a:schemeClr val="tx1"/>
                </a:solidFill>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4327523"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fik 3">
            <a:extLst>
              <a:ext uri="{FF2B5EF4-FFF2-40B4-BE49-F238E27FC236}">
                <a16:creationId xmlns:a16="http://schemas.microsoft.com/office/drawing/2014/main" id="{2C65F535-3D2B-BF50-8DC5-DA18625C76B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8" name="Textplatzhalter 18">
            <a:extLst>
              <a:ext uri="{FF2B5EF4-FFF2-40B4-BE49-F238E27FC236}">
                <a16:creationId xmlns:a16="http://schemas.microsoft.com/office/drawing/2014/main" id="{F43A7FD2-8D9E-0F87-3E3A-ADCCAF5C1508}"/>
              </a:ext>
            </a:extLst>
          </p:cNvPr>
          <p:cNvSpPr>
            <a:spLocks noGrp="1"/>
          </p:cNvSpPr>
          <p:nvPr>
            <p:ph type="body" sz="quarter" idx="20" hasCustomPrompt="1"/>
          </p:nvPr>
        </p:nvSpPr>
        <p:spPr>
          <a:xfrm>
            <a:off x="5100309" y="307976"/>
            <a:ext cx="672883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0" name="Textplatzhalter 10">
            <a:extLst>
              <a:ext uri="{FF2B5EF4-FFF2-40B4-BE49-F238E27FC236}">
                <a16:creationId xmlns:a16="http://schemas.microsoft.com/office/drawing/2014/main" id="{971004A8-3D17-C21A-B290-E45FFBAB00E0}"/>
              </a:ext>
            </a:extLst>
          </p:cNvPr>
          <p:cNvSpPr>
            <a:spLocks noGrp="1"/>
          </p:cNvSpPr>
          <p:nvPr>
            <p:ph type="body" sz="quarter" idx="21" hasCustomPrompt="1"/>
          </p:nvPr>
        </p:nvSpPr>
        <p:spPr>
          <a:xfrm>
            <a:off x="5100309" y="568327"/>
            <a:ext cx="6728834" cy="661384"/>
          </a:xfrm>
          <a:prstGeom prst="rect">
            <a:avLst/>
          </a:prstGeom>
        </p:spPr>
        <p:txBody>
          <a:bodyPr lIns="0"/>
          <a:lstStyle>
            <a:lvl1pPr marL="0" indent="0">
              <a:lnSpc>
                <a:spcPct val="100000"/>
              </a:lnSpc>
              <a:spcBef>
                <a:spcPts val="0"/>
              </a:spcBef>
              <a:buNone/>
              <a:defRPr sz="2000" b="1">
                <a:solidFill>
                  <a:schemeClr val="tx1"/>
                </a:solidFill>
                <a:latin typeface="Verdana Pro" panose="020B0604030504040204" pitchFamily="34" charset="0"/>
              </a:defRPr>
            </a:lvl1pPr>
          </a:lstStyle>
          <a:p>
            <a:pPr lvl="0"/>
            <a:r>
              <a:rPr lang="de-DE"/>
              <a:t>Title</a:t>
            </a:r>
          </a:p>
        </p:txBody>
      </p:sp>
      <p:sp>
        <p:nvSpPr>
          <p:cNvPr id="12" name="Text Placeholder 4">
            <a:extLst>
              <a:ext uri="{FF2B5EF4-FFF2-40B4-BE49-F238E27FC236}">
                <a16:creationId xmlns:a16="http://schemas.microsoft.com/office/drawing/2014/main" id="{8FF6023E-4C23-4CD1-5386-3C4DF91CFBD0}"/>
              </a:ext>
            </a:extLst>
          </p:cNvPr>
          <p:cNvSpPr>
            <a:spLocks noGrp="1"/>
          </p:cNvSpPr>
          <p:nvPr>
            <p:ph type="body" sz="quarter" idx="22" hasCustomPrompt="1"/>
          </p:nvPr>
        </p:nvSpPr>
        <p:spPr>
          <a:xfrm>
            <a:off x="5100309" y="1409702"/>
            <a:ext cx="6728834"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5FBE8B1-360C-C8E7-09E7-84DB7459D15E}"/>
              </a:ext>
            </a:extLst>
          </p:cNvPr>
          <p:cNvSpPr txBox="1"/>
          <p:nvPr userDrawn="1"/>
        </p:nvSpPr>
        <p:spPr>
          <a:xfrm>
            <a:off x="7057292" y="58615"/>
            <a:ext cx="0" cy="0"/>
          </a:xfrm>
          <a:prstGeom prst="rect">
            <a:avLst/>
          </a:prstGeom>
          <a:noFill/>
        </p:spPr>
        <p:txBody>
          <a:bodyPr wrap="none" lIns="0" tIns="0" rIns="0" bIns="0" rtlCol="0">
            <a:noAutofit/>
          </a:bodyPr>
          <a:lstStyle/>
          <a:p>
            <a:pPr algn="l"/>
            <a:endParaRPr lang="en-US" sz="1200" err="1"/>
          </a:p>
        </p:txBody>
      </p:sp>
      <p:sp>
        <p:nvSpPr>
          <p:cNvPr id="7" name="TextBox 6">
            <a:extLst>
              <a:ext uri="{FF2B5EF4-FFF2-40B4-BE49-F238E27FC236}">
                <a16:creationId xmlns:a16="http://schemas.microsoft.com/office/drawing/2014/main" id="{8E163E26-1758-52EA-22AE-CC9FE0D452A8}"/>
              </a:ext>
            </a:extLst>
          </p:cNvPr>
          <p:cNvSpPr txBox="1"/>
          <p:nvPr userDrawn="1"/>
        </p:nvSpPr>
        <p:spPr>
          <a:xfrm>
            <a:off x="5545015" y="23446"/>
            <a:ext cx="0" cy="0"/>
          </a:xfrm>
          <a:prstGeom prst="rect">
            <a:avLst/>
          </a:prstGeom>
          <a:noFill/>
        </p:spPr>
        <p:txBody>
          <a:bodyPr wrap="none" lIns="0" tIns="0" rIns="0" bIns="0" rtlCol="0">
            <a:noAutofit/>
          </a:bodyPr>
          <a:lstStyle/>
          <a:p>
            <a:pPr algn="l"/>
            <a:endParaRPr lang="en-US" sz="1200" err="1"/>
          </a:p>
        </p:txBody>
      </p:sp>
    </p:spTree>
    <p:extLst>
      <p:ext uri="{BB962C8B-B14F-4D97-AF65-F5344CB8AC3E}">
        <p14:creationId xmlns:p14="http://schemas.microsoft.com/office/powerpoint/2010/main" val="2455131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lain | Blue">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4AC4FD5A-7ADC-F34D-D79C-C0D40CE92511}"/>
              </a:ext>
            </a:extLst>
          </p:cNvPr>
          <p:cNvSpPr/>
          <p:nvPr/>
        </p:nvSpPr>
        <p:spPr>
          <a:xfrm rot="10800000" flipV="1">
            <a:off x="-2" y="-6"/>
            <a:ext cx="12191999" cy="6858006"/>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CFD80816-848E-E2F0-95DF-209060318713}"/>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4" name="Slide Number Placeholder 5">
            <a:extLst>
              <a:ext uri="{FF2B5EF4-FFF2-40B4-BE49-F238E27FC236}">
                <a16:creationId xmlns:a16="http://schemas.microsoft.com/office/drawing/2014/main" id="{58B555A4-8EAC-B386-7AEA-886A354BBA9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916085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 Blue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A66514EE-3A85-D66C-EB61-9F007C9BBC4C}"/>
              </a:ext>
            </a:extLst>
          </p:cNvPr>
          <p:cNvSpPr/>
          <p:nvPr/>
        </p:nvSpPr>
        <p:spPr>
          <a:xfrm rot="16200000" flipV="1">
            <a:off x="-1608671" y="1608662"/>
            <a:ext cx="6858006" cy="3640667"/>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bg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4" name="Grafik 3">
            <a:extLst>
              <a:ext uri="{FF2B5EF4-FFF2-40B4-BE49-F238E27FC236}">
                <a16:creationId xmlns:a16="http://schemas.microsoft.com/office/drawing/2014/main" id="{73A3F597-B7D7-2CEC-920D-AFD5360EA690}"/>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1698365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 Blue Righ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5" name="Rechteck 4">
            <a:extLst>
              <a:ext uri="{FF2B5EF4-FFF2-40B4-BE49-F238E27FC236}">
                <a16:creationId xmlns:a16="http://schemas.microsoft.com/office/drawing/2014/main" id="{4AC4FD5A-7ADC-F34D-D79C-C0D40CE92511}"/>
              </a:ext>
            </a:extLst>
          </p:cNvPr>
          <p:cNvSpPr/>
          <p:nvPr/>
        </p:nvSpPr>
        <p:spPr>
          <a:xfrm rot="10800000" flipV="1">
            <a:off x="3638885" y="-6"/>
            <a:ext cx="8553113" cy="6858006"/>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lide Number Placeholder 5">
            <a:extLst>
              <a:ext uri="{FF2B5EF4-FFF2-40B4-BE49-F238E27FC236}">
                <a16:creationId xmlns:a16="http://schemas.microsoft.com/office/drawing/2014/main" id="{743E5359-385B-536E-18F1-836C8303825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469613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Blue Diagonal">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160335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B29553DE-549A-1BB3-2A37-4B64C55CA8F4}"/>
              </a:ext>
            </a:extLst>
          </p:cNvPr>
          <p:cNvSpPr/>
          <p:nvPr/>
        </p:nvSpPr>
        <p:spPr>
          <a:xfrm>
            <a:off x="-1" y="4880818"/>
            <a:ext cx="12192001" cy="1977182"/>
          </a:xfrm>
          <a:prstGeom prst="rect">
            <a:avLst/>
          </a:prstGeom>
          <a:solidFill>
            <a:schemeClr val="accent1">
              <a:lumMod val="9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77152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6" name="Gleichschenkliges Dreieck 5">
            <a:extLst>
              <a:ext uri="{FF2B5EF4-FFF2-40B4-BE49-F238E27FC236}">
                <a16:creationId xmlns:a16="http://schemas.microsoft.com/office/drawing/2014/main" id="{B2E524E8-5D60-7906-04F9-27FB0CF8F30C}"/>
              </a:ext>
            </a:extLst>
          </p:cNvPr>
          <p:cNvSpPr/>
          <p:nvPr/>
        </p:nvSpPr>
        <p:spPr>
          <a:xfrm>
            <a:off x="5321299" y="-3"/>
            <a:ext cx="3403601" cy="6858003"/>
          </a:xfrm>
          <a:prstGeom prst="triangle">
            <a:avLst>
              <a:gd name="adj" fmla="val 100000"/>
            </a:avLst>
          </a:prstGeom>
          <a:solidFill>
            <a:schemeClr val="accent4"/>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7" name="Rechteck 6">
            <a:extLst>
              <a:ext uri="{FF2B5EF4-FFF2-40B4-BE49-F238E27FC236}">
                <a16:creationId xmlns:a16="http://schemas.microsoft.com/office/drawing/2014/main" id="{309B6989-D042-7D06-EF6B-BA8901365310}"/>
              </a:ext>
            </a:extLst>
          </p:cNvPr>
          <p:cNvSpPr/>
          <p:nvPr/>
        </p:nvSpPr>
        <p:spPr>
          <a:xfrm>
            <a:off x="8724900" y="-3"/>
            <a:ext cx="3467100" cy="6858003"/>
          </a:xfrm>
          <a:prstGeom prst="rect">
            <a:avLst/>
          </a:prstGeom>
          <a:solidFill>
            <a:schemeClr val="accent4"/>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5" name="Slide Number Placeholder 5">
            <a:extLst>
              <a:ext uri="{FF2B5EF4-FFF2-40B4-BE49-F238E27FC236}">
                <a16:creationId xmlns:a16="http://schemas.microsoft.com/office/drawing/2014/main" id="{3B646DDC-25D0-3073-F38A-E1288E99B64E}"/>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485790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 Blue Up">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9779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5F14EBFC-96AE-FC1E-6CF9-9F9B0340E74D}"/>
              </a:ext>
            </a:extLst>
          </p:cNvPr>
          <p:cNvSpPr/>
          <p:nvPr/>
        </p:nvSpPr>
        <p:spPr>
          <a:xfrm>
            <a:off x="0" y="1"/>
            <a:ext cx="12191996" cy="35426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1878166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 Black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A66514EE-3A85-D66C-EB61-9F007C9BBC4C}"/>
              </a:ext>
            </a:extLst>
          </p:cNvPr>
          <p:cNvSpPr/>
          <p:nvPr/>
        </p:nvSpPr>
        <p:spPr>
          <a:xfrm rot="16200000" flipV="1">
            <a:off x="-1608671" y="1608662"/>
            <a:ext cx="6858006" cy="364066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bg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4" name="Grafik 3">
            <a:extLst>
              <a:ext uri="{FF2B5EF4-FFF2-40B4-BE49-F238E27FC236}">
                <a16:creationId xmlns:a16="http://schemas.microsoft.com/office/drawing/2014/main" id="{73A3F597-B7D7-2CEC-920D-AFD5360EA690}"/>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486077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 Black Righ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5" name="Rechteck 4">
            <a:extLst>
              <a:ext uri="{FF2B5EF4-FFF2-40B4-BE49-F238E27FC236}">
                <a16:creationId xmlns:a16="http://schemas.microsoft.com/office/drawing/2014/main" id="{4AC4FD5A-7ADC-F34D-D79C-C0D40CE92511}"/>
              </a:ext>
            </a:extLst>
          </p:cNvPr>
          <p:cNvSpPr/>
          <p:nvPr/>
        </p:nvSpPr>
        <p:spPr>
          <a:xfrm rot="10800000" flipV="1">
            <a:off x="3638885" y="-6"/>
            <a:ext cx="8553113" cy="685800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lide Number Placeholder 5">
            <a:extLst>
              <a:ext uri="{FF2B5EF4-FFF2-40B4-BE49-F238E27FC236}">
                <a16:creationId xmlns:a16="http://schemas.microsoft.com/office/drawing/2014/main" id="{743E5359-385B-536E-18F1-836C8303825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6144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 Tex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9">
            <a:extLst>
              <a:ext uri="{FF2B5EF4-FFF2-40B4-BE49-F238E27FC236}">
                <a16:creationId xmlns:a16="http://schemas.microsoft.com/office/drawing/2014/main" id="{0593F05D-790B-2841-88A6-C7AE9B55A631}"/>
              </a:ext>
            </a:extLst>
          </p:cNvPr>
          <p:cNvSpPr>
            <a:spLocks noGrp="1"/>
          </p:cNvSpPr>
          <p:nvPr>
            <p:ph type="body" sz="quarter" idx="16"/>
          </p:nvPr>
        </p:nvSpPr>
        <p:spPr>
          <a:xfrm>
            <a:off x="371475" y="1409701"/>
            <a:ext cx="11457668" cy="4791074"/>
          </a:xfrm>
          <a:prstGeom prst="rect">
            <a:avLst/>
          </a:prstGeom>
        </p:spPr>
        <p:txBody>
          <a:bodyPr lIns="0" tIns="0" rIns="0" bIns="0"/>
          <a:lstStyle>
            <a:lvl1pPr marL="0" indent="0">
              <a:buClr>
                <a:schemeClr val="accent4"/>
              </a:buClr>
              <a:buFont typeface="Arial" panose="020B0604020202020204" pitchFamily="34" charset="0"/>
              <a:buNone/>
              <a:defRPr sz="1400"/>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Tree>
    <p:extLst>
      <p:ext uri="{BB962C8B-B14F-4D97-AF65-F5344CB8AC3E}">
        <p14:creationId xmlns:p14="http://schemas.microsoft.com/office/powerpoint/2010/main" val="298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 Picture Straight Righ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ildplatzhalter 12">
            <a:extLst>
              <a:ext uri="{FF2B5EF4-FFF2-40B4-BE49-F238E27FC236}">
                <a16:creationId xmlns:a16="http://schemas.microsoft.com/office/drawing/2014/main" id="{C29C7CAF-F4E7-968C-5B14-7453E9206CC0}"/>
              </a:ext>
            </a:extLst>
          </p:cNvPr>
          <p:cNvSpPr>
            <a:spLocks noGrp="1"/>
          </p:cNvSpPr>
          <p:nvPr>
            <p:ph type="pic" sz="quarter" idx="10" hasCustomPrompt="1"/>
          </p:nvPr>
        </p:nvSpPr>
        <p:spPr>
          <a:xfrm>
            <a:off x="7342046" y="0"/>
            <a:ext cx="4849954"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5724525"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15838629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 Picture Round Righ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Bildplatzhalter 9">
            <a:extLst>
              <a:ext uri="{FF2B5EF4-FFF2-40B4-BE49-F238E27FC236}">
                <a16:creationId xmlns:a16="http://schemas.microsoft.com/office/drawing/2014/main" id="{15411E8D-B883-0D83-A89B-16F396E9FAF9}"/>
              </a:ext>
            </a:extLst>
          </p:cNvPr>
          <p:cNvSpPr>
            <a:spLocks noGrp="1"/>
          </p:cNvSpPr>
          <p:nvPr>
            <p:ph type="pic" sz="quarter" idx="10" hasCustomPrompt="1"/>
          </p:nvPr>
        </p:nvSpPr>
        <p:spPr>
          <a:xfrm>
            <a:off x="7353300" y="0"/>
            <a:ext cx="4838700" cy="6858000"/>
          </a:xfrm>
          <a:custGeom>
            <a:avLst/>
            <a:gdLst>
              <a:gd name="connsiteX0" fmla="*/ 252412 w 4838700"/>
              <a:gd name="connsiteY0" fmla="*/ 0 h 6858000"/>
              <a:gd name="connsiteX1" fmla="*/ 4838700 w 4838700"/>
              <a:gd name="connsiteY1" fmla="*/ 0 h 6858000"/>
              <a:gd name="connsiteX2" fmla="*/ 4838700 w 4838700"/>
              <a:gd name="connsiteY2" fmla="*/ 6858000 h 6858000"/>
              <a:gd name="connsiteX3" fmla="*/ 252412 w 4838700"/>
              <a:gd name="connsiteY3" fmla="*/ 6858000 h 6858000"/>
              <a:gd name="connsiteX4" fmla="*/ 0 w 4838700"/>
              <a:gd name="connsiteY4" fmla="*/ 6605588 h 6858000"/>
              <a:gd name="connsiteX5" fmla="*/ 0 w 4838700"/>
              <a:gd name="connsiteY5" fmla="*/ 252412 h 6858000"/>
              <a:gd name="connsiteX6" fmla="*/ 252412 w 48387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8700" h="6858000">
                <a:moveTo>
                  <a:pt x="252412" y="0"/>
                </a:moveTo>
                <a:lnTo>
                  <a:pt x="4838700" y="0"/>
                </a:lnTo>
                <a:lnTo>
                  <a:pt x="4838700" y="6858000"/>
                </a:lnTo>
                <a:lnTo>
                  <a:pt x="252412" y="6858000"/>
                </a:lnTo>
                <a:cubicBezTo>
                  <a:pt x="113009" y="6858000"/>
                  <a:pt x="0" y="6744991"/>
                  <a:pt x="0" y="6605588"/>
                </a:cubicBezTo>
                <a:lnTo>
                  <a:pt x="0" y="252412"/>
                </a:lnTo>
                <a:cubicBezTo>
                  <a:pt x="0" y="113009"/>
                  <a:pt x="113009" y="0"/>
                  <a:pt x="252412" y="0"/>
                </a:cubicBez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5724525"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22120669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 Picture Straight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12409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12">
            <a:extLst>
              <a:ext uri="{FF2B5EF4-FFF2-40B4-BE49-F238E27FC236}">
                <a16:creationId xmlns:a16="http://schemas.microsoft.com/office/drawing/2014/main" id="{064E4184-AD96-9061-4468-A7F4D8F26D1D}"/>
              </a:ext>
            </a:extLst>
          </p:cNvPr>
          <p:cNvSpPr>
            <a:spLocks noGrp="1"/>
          </p:cNvSpPr>
          <p:nvPr>
            <p:ph type="pic" sz="quarter" idx="10" hasCustomPrompt="1"/>
          </p:nvPr>
        </p:nvSpPr>
        <p:spPr>
          <a:xfrm>
            <a:off x="0" y="0"/>
            <a:ext cx="3640668"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4017433"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4017434" y="568327"/>
            <a:ext cx="7803092"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7" name="Grafik 6">
            <a:extLst>
              <a:ext uri="{FF2B5EF4-FFF2-40B4-BE49-F238E27FC236}">
                <a16:creationId xmlns:a16="http://schemas.microsoft.com/office/drawing/2014/main" id="{AB6C5432-0E28-67D9-FF3C-72B8CB348DAC}"/>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3742269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 Picture Round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12409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Bildplatzhalter 3">
            <a:extLst>
              <a:ext uri="{FF2B5EF4-FFF2-40B4-BE49-F238E27FC236}">
                <a16:creationId xmlns:a16="http://schemas.microsoft.com/office/drawing/2014/main" id="{008625F3-E21C-83CF-35BC-1EAA6409FE61}"/>
              </a:ext>
            </a:extLst>
          </p:cNvPr>
          <p:cNvSpPr>
            <a:spLocks noGrp="1"/>
          </p:cNvSpPr>
          <p:nvPr>
            <p:ph type="pic" sz="quarter" idx="10" hasCustomPrompt="1"/>
          </p:nvPr>
        </p:nvSpPr>
        <p:spPr>
          <a:xfrm>
            <a:off x="0" y="0"/>
            <a:ext cx="3640668" cy="6858000"/>
          </a:xfrm>
          <a:custGeom>
            <a:avLst/>
            <a:gdLst>
              <a:gd name="connsiteX0" fmla="*/ 0 w 3640668"/>
              <a:gd name="connsiteY0" fmla="*/ 0 h 6858000"/>
              <a:gd name="connsiteX1" fmla="*/ 3390900 w 3640668"/>
              <a:gd name="connsiteY1" fmla="*/ 0 h 6858000"/>
              <a:gd name="connsiteX2" fmla="*/ 3638184 w 3640668"/>
              <a:gd name="connsiteY2" fmla="*/ 201542 h 6858000"/>
              <a:gd name="connsiteX3" fmla="*/ 3640668 w 3640668"/>
              <a:gd name="connsiteY3" fmla="*/ 226184 h 6858000"/>
              <a:gd name="connsiteX4" fmla="*/ 3640668 w 3640668"/>
              <a:gd name="connsiteY4" fmla="*/ 6631816 h 6858000"/>
              <a:gd name="connsiteX5" fmla="*/ 3638184 w 3640668"/>
              <a:gd name="connsiteY5" fmla="*/ 6656458 h 6858000"/>
              <a:gd name="connsiteX6" fmla="*/ 3390900 w 3640668"/>
              <a:gd name="connsiteY6" fmla="*/ 6858000 h 6858000"/>
              <a:gd name="connsiteX7" fmla="*/ 0 w 364066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668" h="6858000">
                <a:moveTo>
                  <a:pt x="0" y="0"/>
                </a:moveTo>
                <a:lnTo>
                  <a:pt x="3390900" y="0"/>
                </a:lnTo>
                <a:cubicBezTo>
                  <a:pt x="3512878" y="0"/>
                  <a:pt x="3614647" y="86523"/>
                  <a:pt x="3638184" y="201542"/>
                </a:cubicBezTo>
                <a:lnTo>
                  <a:pt x="3640668" y="226184"/>
                </a:lnTo>
                <a:lnTo>
                  <a:pt x="3640668" y="6631816"/>
                </a:lnTo>
                <a:lnTo>
                  <a:pt x="3638184" y="6656458"/>
                </a:lnTo>
                <a:cubicBezTo>
                  <a:pt x="3614647" y="6771478"/>
                  <a:pt x="3512878" y="6858000"/>
                  <a:pt x="3390900" y="6858000"/>
                </a:cubicBezTo>
                <a:lnTo>
                  <a:pt x="0" y="6858000"/>
                </a:ln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4017433"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4017434" y="568327"/>
            <a:ext cx="7803092"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7" name="Grafik 6">
            <a:extLst>
              <a:ext uri="{FF2B5EF4-FFF2-40B4-BE49-F238E27FC236}">
                <a16:creationId xmlns:a16="http://schemas.microsoft.com/office/drawing/2014/main" id="{AB6C5432-0E28-67D9-FF3C-72B8CB348DAC}"/>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1559589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Divider | Grey">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944082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AAA2C6D1-0A3C-5184-2D80-6BAFCFC92131}"/>
              </a:ext>
            </a:extLst>
          </p:cNvPr>
          <p:cNvSpPr/>
          <p:nvPr userDrawn="1"/>
        </p:nvSpPr>
        <p:spPr>
          <a:xfrm>
            <a:off x="0" y="0"/>
            <a:ext cx="12192000" cy="685800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4" name="Title 1">
            <a:extLst>
              <a:ext uri="{FF2B5EF4-FFF2-40B4-BE49-F238E27FC236}">
                <a16:creationId xmlns:a16="http://schemas.microsoft.com/office/drawing/2014/main" id="{1B63F11D-8B50-F9B4-B568-FDDF459C8E13}"/>
              </a:ext>
            </a:extLst>
          </p:cNvPr>
          <p:cNvSpPr>
            <a:spLocks noGrp="1"/>
          </p:cNvSpPr>
          <p:nvPr>
            <p:ph type="ctrTitle" hasCustomPrompt="1"/>
          </p:nvPr>
        </p:nvSpPr>
        <p:spPr>
          <a:xfrm>
            <a:off x="371476" y="2705878"/>
            <a:ext cx="3398092" cy="737120"/>
          </a:xfrm>
          <a:prstGeom prst="rect">
            <a:avLst/>
          </a:prstGeom>
        </p:spPr>
        <p:txBody>
          <a:bodyPr vert="horz" lIns="0" anchor="b" anchorCtr="0"/>
          <a:lstStyle>
            <a:lvl1pPr algn="l">
              <a:lnSpc>
                <a:spcPct val="100000"/>
              </a:lnSpc>
              <a:defRPr sz="2000" b="1">
                <a:solidFill>
                  <a:schemeClr val="tx1"/>
                </a:solidFill>
                <a:latin typeface="Verdana Pro" panose="020B0604030504040204" pitchFamily="34" charset="0"/>
              </a:defRPr>
            </a:lvl1pPr>
          </a:lstStyle>
          <a:p>
            <a:r>
              <a:rPr lang="en-US"/>
              <a:t>Chapter</a:t>
            </a:r>
            <a:br>
              <a:rPr lang="en-US"/>
            </a:br>
            <a:r>
              <a:rPr lang="en-US"/>
              <a:t>Divider</a:t>
            </a:r>
            <a:endParaRPr lang="en-GB"/>
          </a:p>
        </p:txBody>
      </p:sp>
      <p:sp>
        <p:nvSpPr>
          <p:cNvPr id="13" name="Bildplatzhalter 12">
            <a:extLst>
              <a:ext uri="{FF2B5EF4-FFF2-40B4-BE49-F238E27FC236}">
                <a16:creationId xmlns:a16="http://schemas.microsoft.com/office/drawing/2014/main" id="{BF87389B-302C-3EC1-680C-69664FA95F35}"/>
              </a:ext>
            </a:extLst>
          </p:cNvPr>
          <p:cNvSpPr>
            <a:spLocks noGrp="1"/>
          </p:cNvSpPr>
          <p:nvPr>
            <p:ph type="pic" sz="quarter" idx="10" hasCustomPrompt="1"/>
          </p:nvPr>
        </p:nvSpPr>
        <p:spPr>
          <a:xfrm>
            <a:off x="4076700" y="0"/>
            <a:ext cx="8115300" cy="6858000"/>
          </a:xfrm>
          <a:custGeom>
            <a:avLst/>
            <a:gdLst>
              <a:gd name="connsiteX0" fmla="*/ 260352 w 8115300"/>
              <a:gd name="connsiteY0" fmla="*/ 0 h 6858000"/>
              <a:gd name="connsiteX1" fmla="*/ 8115300 w 8115300"/>
              <a:gd name="connsiteY1" fmla="*/ 0 h 6858000"/>
              <a:gd name="connsiteX2" fmla="*/ 8115300 w 8115300"/>
              <a:gd name="connsiteY2" fmla="*/ 6858000 h 6858000"/>
              <a:gd name="connsiteX3" fmla="*/ 581025 w 8115300"/>
              <a:gd name="connsiteY3" fmla="*/ 6858000 h 6858000"/>
              <a:gd name="connsiteX4" fmla="*/ 581025 w 8115300"/>
              <a:gd name="connsiteY4" fmla="*/ 6857999 h 6858000"/>
              <a:gd name="connsiteX5" fmla="*/ 260357 w 8115300"/>
              <a:gd name="connsiteY5" fmla="*/ 6857999 h 6858000"/>
              <a:gd name="connsiteX6" fmla="*/ 0 w 8115300"/>
              <a:gd name="connsiteY6" fmla="*/ 6597642 h 6858000"/>
              <a:gd name="connsiteX7" fmla="*/ 0 w 8115300"/>
              <a:gd name="connsiteY7" fmla="*/ 260356 h 6858000"/>
              <a:gd name="connsiteX8" fmla="*/ 159015 w 8115300"/>
              <a:gd name="connsiteY8" fmla="*/ 204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5300" h="6858000">
                <a:moveTo>
                  <a:pt x="260352" y="0"/>
                </a:moveTo>
                <a:lnTo>
                  <a:pt x="8115300" y="0"/>
                </a:lnTo>
                <a:lnTo>
                  <a:pt x="8115300" y="6858000"/>
                </a:lnTo>
                <a:lnTo>
                  <a:pt x="581025" y="6858000"/>
                </a:lnTo>
                <a:lnTo>
                  <a:pt x="581025" y="6857999"/>
                </a:lnTo>
                <a:lnTo>
                  <a:pt x="260357" y="6857999"/>
                </a:lnTo>
                <a:cubicBezTo>
                  <a:pt x="116566" y="6857999"/>
                  <a:pt x="0" y="6741433"/>
                  <a:pt x="0" y="6597642"/>
                </a:cubicBezTo>
                <a:lnTo>
                  <a:pt x="0" y="260356"/>
                </a:lnTo>
                <a:cubicBezTo>
                  <a:pt x="0" y="152513"/>
                  <a:pt x="65569" y="59984"/>
                  <a:pt x="159015" y="20459"/>
                </a:cubicBez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pic>
        <p:nvPicPr>
          <p:cNvPr id="6" name="Grafik 8">
            <a:extLst>
              <a:ext uri="{FF2B5EF4-FFF2-40B4-BE49-F238E27FC236}">
                <a16:creationId xmlns:a16="http://schemas.microsoft.com/office/drawing/2014/main" id="{1A4E661B-D71F-476D-997B-1B59DE5915DB}"/>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299493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hapter Divider |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944082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4" name="Title 1">
            <a:extLst>
              <a:ext uri="{FF2B5EF4-FFF2-40B4-BE49-F238E27FC236}">
                <a16:creationId xmlns:a16="http://schemas.microsoft.com/office/drawing/2014/main" id="{1B63F11D-8B50-F9B4-B568-FDDF459C8E13}"/>
              </a:ext>
            </a:extLst>
          </p:cNvPr>
          <p:cNvSpPr>
            <a:spLocks noGrp="1"/>
          </p:cNvSpPr>
          <p:nvPr>
            <p:ph type="ctrTitle" hasCustomPrompt="1"/>
          </p:nvPr>
        </p:nvSpPr>
        <p:spPr>
          <a:xfrm>
            <a:off x="371476" y="2705878"/>
            <a:ext cx="3398092" cy="737120"/>
          </a:xfrm>
          <a:prstGeom prst="rect">
            <a:avLst/>
          </a:prstGeom>
        </p:spPr>
        <p:txBody>
          <a:bodyPr vert="horz" lIns="0" anchor="b" anchorCtr="0"/>
          <a:lstStyle>
            <a:lvl1pPr algn="l">
              <a:lnSpc>
                <a:spcPct val="100000"/>
              </a:lnSpc>
              <a:defRPr sz="2000" b="1">
                <a:solidFill>
                  <a:schemeClr val="tx1"/>
                </a:solidFill>
                <a:latin typeface="Verdana Pro" panose="020B0604030504040204" pitchFamily="34" charset="0"/>
              </a:defRPr>
            </a:lvl1pPr>
          </a:lstStyle>
          <a:p>
            <a:r>
              <a:rPr lang="en-US"/>
              <a:t>Chapter</a:t>
            </a:r>
            <a:br>
              <a:rPr lang="en-US"/>
            </a:br>
            <a:r>
              <a:rPr lang="en-US"/>
              <a:t>Divider</a:t>
            </a:r>
            <a:endParaRPr lang="en-GB"/>
          </a:p>
        </p:txBody>
      </p:sp>
      <p:sp>
        <p:nvSpPr>
          <p:cNvPr id="13" name="Bildplatzhalter 12">
            <a:extLst>
              <a:ext uri="{FF2B5EF4-FFF2-40B4-BE49-F238E27FC236}">
                <a16:creationId xmlns:a16="http://schemas.microsoft.com/office/drawing/2014/main" id="{BF87389B-302C-3EC1-680C-69664FA95F35}"/>
              </a:ext>
            </a:extLst>
          </p:cNvPr>
          <p:cNvSpPr>
            <a:spLocks noGrp="1"/>
          </p:cNvSpPr>
          <p:nvPr>
            <p:ph type="pic" sz="quarter" idx="10" hasCustomPrompt="1"/>
          </p:nvPr>
        </p:nvSpPr>
        <p:spPr>
          <a:xfrm>
            <a:off x="4076700" y="0"/>
            <a:ext cx="8115300" cy="6858000"/>
          </a:xfrm>
          <a:custGeom>
            <a:avLst/>
            <a:gdLst>
              <a:gd name="connsiteX0" fmla="*/ 260352 w 8115300"/>
              <a:gd name="connsiteY0" fmla="*/ 0 h 6858000"/>
              <a:gd name="connsiteX1" fmla="*/ 8115300 w 8115300"/>
              <a:gd name="connsiteY1" fmla="*/ 0 h 6858000"/>
              <a:gd name="connsiteX2" fmla="*/ 8115300 w 8115300"/>
              <a:gd name="connsiteY2" fmla="*/ 6858000 h 6858000"/>
              <a:gd name="connsiteX3" fmla="*/ 581025 w 8115300"/>
              <a:gd name="connsiteY3" fmla="*/ 6858000 h 6858000"/>
              <a:gd name="connsiteX4" fmla="*/ 581025 w 8115300"/>
              <a:gd name="connsiteY4" fmla="*/ 6857999 h 6858000"/>
              <a:gd name="connsiteX5" fmla="*/ 260357 w 8115300"/>
              <a:gd name="connsiteY5" fmla="*/ 6857999 h 6858000"/>
              <a:gd name="connsiteX6" fmla="*/ 0 w 8115300"/>
              <a:gd name="connsiteY6" fmla="*/ 6597642 h 6858000"/>
              <a:gd name="connsiteX7" fmla="*/ 0 w 8115300"/>
              <a:gd name="connsiteY7" fmla="*/ 260356 h 6858000"/>
              <a:gd name="connsiteX8" fmla="*/ 159015 w 8115300"/>
              <a:gd name="connsiteY8" fmla="*/ 204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5300" h="6858000">
                <a:moveTo>
                  <a:pt x="260352" y="0"/>
                </a:moveTo>
                <a:lnTo>
                  <a:pt x="8115300" y="0"/>
                </a:lnTo>
                <a:lnTo>
                  <a:pt x="8115300" y="6858000"/>
                </a:lnTo>
                <a:lnTo>
                  <a:pt x="581025" y="6858000"/>
                </a:lnTo>
                <a:lnTo>
                  <a:pt x="581025" y="6857999"/>
                </a:lnTo>
                <a:lnTo>
                  <a:pt x="260357" y="6857999"/>
                </a:lnTo>
                <a:cubicBezTo>
                  <a:pt x="116566" y="6857999"/>
                  <a:pt x="0" y="6741433"/>
                  <a:pt x="0" y="6597642"/>
                </a:cubicBezTo>
                <a:lnTo>
                  <a:pt x="0" y="260356"/>
                </a:lnTo>
                <a:cubicBezTo>
                  <a:pt x="0" y="152513"/>
                  <a:pt x="65569" y="59984"/>
                  <a:pt x="159015" y="20459"/>
                </a:cubicBez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Tree>
    <p:extLst>
      <p:ext uri="{BB962C8B-B14F-4D97-AF65-F5344CB8AC3E}">
        <p14:creationId xmlns:p14="http://schemas.microsoft.com/office/powerpoint/2010/main" val="1848790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ferences | 1">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cxnSp>
        <p:nvCxnSpPr>
          <p:cNvPr id="4" name="Gerade Verbindung 3">
            <a:extLst>
              <a:ext uri="{FF2B5EF4-FFF2-40B4-BE49-F238E27FC236}">
                <a16:creationId xmlns:a16="http://schemas.microsoft.com/office/drawing/2014/main" id="{635AC8D0-B7A3-1809-9B57-FECE23BB9597}"/>
              </a:ext>
            </a:extLst>
          </p:cNvPr>
          <p:cNvCxnSpPr>
            <a:cxnSpLocks/>
          </p:cNvCxnSpPr>
          <p:nvPr userDrawn="1"/>
        </p:nvCxnSpPr>
        <p:spPr>
          <a:xfrm flipH="1">
            <a:off x="371474" y="1409700"/>
            <a:ext cx="64387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 Verbindung 1">
            <a:extLst>
              <a:ext uri="{FF2B5EF4-FFF2-40B4-BE49-F238E27FC236}">
                <a16:creationId xmlns:a16="http://schemas.microsoft.com/office/drawing/2014/main" id="{7A04B3E6-4FA4-8923-4889-94A565A9A7AB}"/>
              </a:ext>
            </a:extLst>
          </p:cNvPr>
          <p:cNvCxnSpPr>
            <a:cxnSpLocks/>
          </p:cNvCxnSpPr>
          <p:nvPr userDrawn="1"/>
        </p:nvCxnSpPr>
        <p:spPr>
          <a:xfrm flipH="1">
            <a:off x="371474" y="2016021"/>
            <a:ext cx="6438758"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326D36C7-436F-7EB7-010C-1A4DEC663DB0}"/>
              </a:ext>
            </a:extLst>
          </p:cNvPr>
          <p:cNvSpPr/>
          <p:nvPr userDrawn="1"/>
        </p:nvSpPr>
        <p:spPr>
          <a:xfrm>
            <a:off x="371474" y="1489316"/>
            <a:ext cx="808039"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Customer:</a:t>
            </a:r>
          </a:p>
        </p:txBody>
      </p:sp>
      <p:sp>
        <p:nvSpPr>
          <p:cNvPr id="7" name="Rectangle 10">
            <a:extLst>
              <a:ext uri="{FF2B5EF4-FFF2-40B4-BE49-F238E27FC236}">
                <a16:creationId xmlns:a16="http://schemas.microsoft.com/office/drawing/2014/main" id="{113C869C-E71B-9946-13DB-5D3F6CAC2206}"/>
              </a:ext>
            </a:extLst>
          </p:cNvPr>
          <p:cNvSpPr/>
          <p:nvPr userDrawn="1"/>
        </p:nvSpPr>
        <p:spPr>
          <a:xfrm>
            <a:off x="371474" y="1712861"/>
            <a:ext cx="7556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Industry:</a:t>
            </a:r>
          </a:p>
        </p:txBody>
      </p:sp>
      <p:sp>
        <p:nvSpPr>
          <p:cNvPr id="8" name="Rectangle 11">
            <a:extLst>
              <a:ext uri="{FF2B5EF4-FFF2-40B4-BE49-F238E27FC236}">
                <a16:creationId xmlns:a16="http://schemas.microsoft.com/office/drawing/2014/main" id="{44A3F916-363E-DB2D-AF87-4D8E06164FA6}"/>
              </a:ext>
            </a:extLst>
          </p:cNvPr>
          <p:cNvSpPr/>
          <p:nvPr userDrawn="1"/>
        </p:nvSpPr>
        <p:spPr>
          <a:xfrm>
            <a:off x="2633983" y="1489316"/>
            <a:ext cx="45581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Year:</a:t>
            </a:r>
          </a:p>
        </p:txBody>
      </p:sp>
      <p:sp>
        <p:nvSpPr>
          <p:cNvPr id="12" name="Rectangle 13">
            <a:extLst>
              <a:ext uri="{FF2B5EF4-FFF2-40B4-BE49-F238E27FC236}">
                <a16:creationId xmlns:a16="http://schemas.microsoft.com/office/drawing/2014/main" id="{54F627F3-C741-AE41-68F2-222F6D408084}"/>
              </a:ext>
            </a:extLst>
          </p:cNvPr>
          <p:cNvSpPr/>
          <p:nvPr userDrawn="1"/>
        </p:nvSpPr>
        <p:spPr>
          <a:xfrm>
            <a:off x="2633983" y="1712861"/>
            <a:ext cx="689187"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Country:</a:t>
            </a:r>
          </a:p>
        </p:txBody>
      </p:sp>
      <p:sp>
        <p:nvSpPr>
          <p:cNvPr id="13" name="Rectangle 14">
            <a:extLst>
              <a:ext uri="{FF2B5EF4-FFF2-40B4-BE49-F238E27FC236}">
                <a16:creationId xmlns:a16="http://schemas.microsoft.com/office/drawing/2014/main" id="{6E006D36-9D81-B83D-E710-5B5000C2FA00}"/>
              </a:ext>
            </a:extLst>
          </p:cNvPr>
          <p:cNvSpPr/>
          <p:nvPr userDrawn="1"/>
        </p:nvSpPr>
        <p:spPr>
          <a:xfrm>
            <a:off x="4512733" y="1489316"/>
            <a:ext cx="668868"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Contact:</a:t>
            </a:r>
          </a:p>
        </p:txBody>
      </p:sp>
      <p:sp>
        <p:nvSpPr>
          <p:cNvPr id="14" name="Rectangle 15">
            <a:extLst>
              <a:ext uri="{FF2B5EF4-FFF2-40B4-BE49-F238E27FC236}">
                <a16:creationId xmlns:a16="http://schemas.microsoft.com/office/drawing/2014/main" id="{326B13FA-858F-455F-911F-5877D7B5CAE9}"/>
              </a:ext>
            </a:extLst>
          </p:cNvPr>
          <p:cNvSpPr/>
          <p:nvPr userDrawn="1"/>
        </p:nvSpPr>
        <p:spPr>
          <a:xfrm>
            <a:off x="4512732" y="1712861"/>
            <a:ext cx="5778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Phone:</a:t>
            </a:r>
          </a:p>
        </p:txBody>
      </p:sp>
      <p:sp>
        <p:nvSpPr>
          <p:cNvPr id="15" name="Text Placeholder 39">
            <a:extLst>
              <a:ext uri="{FF2B5EF4-FFF2-40B4-BE49-F238E27FC236}">
                <a16:creationId xmlns:a16="http://schemas.microsoft.com/office/drawing/2014/main" id="{C13A184F-382E-B7B3-FBB3-B6B630871795}"/>
              </a:ext>
            </a:extLst>
          </p:cNvPr>
          <p:cNvSpPr>
            <a:spLocks noGrp="1"/>
          </p:cNvSpPr>
          <p:nvPr>
            <p:ph type="body" sz="quarter" idx="24"/>
          </p:nvPr>
        </p:nvSpPr>
        <p:spPr>
          <a:xfrm>
            <a:off x="5181601" y="1489316"/>
            <a:ext cx="1628631"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6" name="Text Placeholder 39">
            <a:extLst>
              <a:ext uri="{FF2B5EF4-FFF2-40B4-BE49-F238E27FC236}">
                <a16:creationId xmlns:a16="http://schemas.microsoft.com/office/drawing/2014/main" id="{1055390F-5527-ADE9-B31B-BE97512DFA59}"/>
              </a:ext>
            </a:extLst>
          </p:cNvPr>
          <p:cNvSpPr>
            <a:spLocks noGrp="1"/>
          </p:cNvSpPr>
          <p:nvPr>
            <p:ph type="body" sz="quarter" idx="25"/>
          </p:nvPr>
        </p:nvSpPr>
        <p:spPr>
          <a:xfrm>
            <a:off x="5090583" y="1712861"/>
            <a:ext cx="171964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7" name="Text Placeholder 39">
            <a:extLst>
              <a:ext uri="{FF2B5EF4-FFF2-40B4-BE49-F238E27FC236}">
                <a16:creationId xmlns:a16="http://schemas.microsoft.com/office/drawing/2014/main" id="{A4A529BC-61B6-384F-F9C8-6426244DCC78}"/>
              </a:ext>
            </a:extLst>
          </p:cNvPr>
          <p:cNvSpPr>
            <a:spLocks noGrp="1"/>
          </p:cNvSpPr>
          <p:nvPr>
            <p:ph type="body" sz="quarter" idx="22"/>
          </p:nvPr>
        </p:nvSpPr>
        <p:spPr>
          <a:xfrm>
            <a:off x="3089795" y="1489316"/>
            <a:ext cx="1355204"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8" name="Text Placeholder 39">
            <a:extLst>
              <a:ext uri="{FF2B5EF4-FFF2-40B4-BE49-F238E27FC236}">
                <a16:creationId xmlns:a16="http://schemas.microsoft.com/office/drawing/2014/main" id="{486BDFE4-F42D-33BD-8EC8-407563765561}"/>
              </a:ext>
            </a:extLst>
          </p:cNvPr>
          <p:cNvSpPr>
            <a:spLocks noGrp="1"/>
          </p:cNvSpPr>
          <p:nvPr>
            <p:ph type="body" sz="quarter" idx="23"/>
          </p:nvPr>
        </p:nvSpPr>
        <p:spPr>
          <a:xfrm>
            <a:off x="3323171" y="1712861"/>
            <a:ext cx="112182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9" name="Text Placeholder 39">
            <a:extLst>
              <a:ext uri="{FF2B5EF4-FFF2-40B4-BE49-F238E27FC236}">
                <a16:creationId xmlns:a16="http://schemas.microsoft.com/office/drawing/2014/main" id="{F1018ABD-D3C8-F9E1-D145-1544BE953D38}"/>
              </a:ext>
            </a:extLst>
          </p:cNvPr>
          <p:cNvSpPr>
            <a:spLocks noGrp="1"/>
          </p:cNvSpPr>
          <p:nvPr>
            <p:ph type="body" sz="quarter" idx="20"/>
          </p:nvPr>
        </p:nvSpPr>
        <p:spPr>
          <a:xfrm>
            <a:off x="1179514" y="1489316"/>
            <a:ext cx="139011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20" name="Text Placeholder 39">
            <a:extLst>
              <a:ext uri="{FF2B5EF4-FFF2-40B4-BE49-F238E27FC236}">
                <a16:creationId xmlns:a16="http://schemas.microsoft.com/office/drawing/2014/main" id="{ACD08B8D-6FCD-9C32-F2C4-AD548769F642}"/>
              </a:ext>
            </a:extLst>
          </p:cNvPr>
          <p:cNvSpPr>
            <a:spLocks noGrp="1"/>
          </p:cNvSpPr>
          <p:nvPr>
            <p:ph type="body" sz="quarter" idx="21"/>
          </p:nvPr>
        </p:nvSpPr>
        <p:spPr>
          <a:xfrm>
            <a:off x="1127126" y="1712861"/>
            <a:ext cx="1442507"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2866830"/>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28668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Tree>
    <p:extLst>
      <p:ext uri="{BB962C8B-B14F-4D97-AF65-F5344CB8AC3E}">
        <p14:creationId xmlns:p14="http://schemas.microsoft.com/office/powerpoint/2010/main" val="3186789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ferences | 2">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1970902"/>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1747358"/>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3593485"/>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3593485"/>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1970901"/>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38170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38170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1747358"/>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Tree>
    <p:extLst>
      <p:ext uri="{BB962C8B-B14F-4D97-AF65-F5344CB8AC3E}">
        <p14:creationId xmlns:p14="http://schemas.microsoft.com/office/powerpoint/2010/main" val="27244583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ferences | 3">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cxnSp>
        <p:nvCxnSpPr>
          <p:cNvPr id="4" name="Gerade Verbindung 3">
            <a:extLst>
              <a:ext uri="{FF2B5EF4-FFF2-40B4-BE49-F238E27FC236}">
                <a16:creationId xmlns:a16="http://schemas.microsoft.com/office/drawing/2014/main" id="{635AC8D0-B7A3-1809-9B57-FECE23BB9597}"/>
              </a:ext>
            </a:extLst>
          </p:cNvPr>
          <p:cNvCxnSpPr>
            <a:cxnSpLocks/>
          </p:cNvCxnSpPr>
          <p:nvPr userDrawn="1"/>
        </p:nvCxnSpPr>
        <p:spPr>
          <a:xfrm flipH="1">
            <a:off x="371474" y="1409700"/>
            <a:ext cx="64387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 Verbindung 1">
            <a:extLst>
              <a:ext uri="{FF2B5EF4-FFF2-40B4-BE49-F238E27FC236}">
                <a16:creationId xmlns:a16="http://schemas.microsoft.com/office/drawing/2014/main" id="{7A04B3E6-4FA4-8923-4889-94A565A9A7AB}"/>
              </a:ext>
            </a:extLst>
          </p:cNvPr>
          <p:cNvCxnSpPr>
            <a:cxnSpLocks/>
          </p:cNvCxnSpPr>
          <p:nvPr userDrawn="1"/>
        </p:nvCxnSpPr>
        <p:spPr>
          <a:xfrm flipH="1">
            <a:off x="371474" y="2016021"/>
            <a:ext cx="6438758"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2866830"/>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28668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
        <p:nvSpPr>
          <p:cNvPr id="10" name="Rectangle 9">
            <a:extLst>
              <a:ext uri="{FF2B5EF4-FFF2-40B4-BE49-F238E27FC236}">
                <a16:creationId xmlns:a16="http://schemas.microsoft.com/office/drawing/2014/main" id="{09CDEDD3-B0C7-0791-3CA3-7CFDC97751BA}"/>
              </a:ext>
            </a:extLst>
          </p:cNvPr>
          <p:cNvSpPr/>
          <p:nvPr userDrawn="1"/>
        </p:nvSpPr>
        <p:spPr>
          <a:xfrm>
            <a:off x="2505074" y="1490463"/>
            <a:ext cx="808039"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Customer:</a:t>
            </a:r>
          </a:p>
        </p:txBody>
      </p:sp>
      <p:sp>
        <p:nvSpPr>
          <p:cNvPr id="25" name="Rectangle 10">
            <a:extLst>
              <a:ext uri="{FF2B5EF4-FFF2-40B4-BE49-F238E27FC236}">
                <a16:creationId xmlns:a16="http://schemas.microsoft.com/office/drawing/2014/main" id="{F03429CE-CDDA-31F1-6D7E-A8702356373E}"/>
              </a:ext>
            </a:extLst>
          </p:cNvPr>
          <p:cNvSpPr/>
          <p:nvPr userDrawn="1"/>
        </p:nvSpPr>
        <p:spPr>
          <a:xfrm>
            <a:off x="2505074" y="1714008"/>
            <a:ext cx="7556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Industry:</a:t>
            </a:r>
          </a:p>
        </p:txBody>
      </p:sp>
      <p:sp>
        <p:nvSpPr>
          <p:cNvPr id="31" name="Rectangle 11">
            <a:extLst>
              <a:ext uri="{FF2B5EF4-FFF2-40B4-BE49-F238E27FC236}">
                <a16:creationId xmlns:a16="http://schemas.microsoft.com/office/drawing/2014/main" id="{CB35C7F9-CEA9-CF8C-33AD-E7E5F03EB235}"/>
              </a:ext>
            </a:extLst>
          </p:cNvPr>
          <p:cNvSpPr/>
          <p:nvPr userDrawn="1"/>
        </p:nvSpPr>
        <p:spPr>
          <a:xfrm>
            <a:off x="4915216" y="1490463"/>
            <a:ext cx="45581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Year:</a:t>
            </a:r>
          </a:p>
        </p:txBody>
      </p:sp>
      <p:sp>
        <p:nvSpPr>
          <p:cNvPr id="32" name="Rectangle 13">
            <a:extLst>
              <a:ext uri="{FF2B5EF4-FFF2-40B4-BE49-F238E27FC236}">
                <a16:creationId xmlns:a16="http://schemas.microsoft.com/office/drawing/2014/main" id="{6BEC2F18-CF35-FBA7-E950-5787643CBB1D}"/>
              </a:ext>
            </a:extLst>
          </p:cNvPr>
          <p:cNvSpPr/>
          <p:nvPr userDrawn="1"/>
        </p:nvSpPr>
        <p:spPr>
          <a:xfrm>
            <a:off x="4915216" y="1714008"/>
            <a:ext cx="689187"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Country:</a:t>
            </a:r>
          </a:p>
        </p:txBody>
      </p:sp>
      <p:sp>
        <p:nvSpPr>
          <p:cNvPr id="33" name="Text Placeholder 39">
            <a:extLst>
              <a:ext uri="{FF2B5EF4-FFF2-40B4-BE49-F238E27FC236}">
                <a16:creationId xmlns:a16="http://schemas.microsoft.com/office/drawing/2014/main" id="{2B7D4290-680C-76ED-3E09-E0B309052DD4}"/>
              </a:ext>
            </a:extLst>
          </p:cNvPr>
          <p:cNvSpPr>
            <a:spLocks noGrp="1"/>
          </p:cNvSpPr>
          <p:nvPr>
            <p:ph type="body" sz="quarter" idx="22"/>
          </p:nvPr>
        </p:nvSpPr>
        <p:spPr>
          <a:xfrm>
            <a:off x="5371028" y="1490463"/>
            <a:ext cx="1439204"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4" name="Text Placeholder 39">
            <a:extLst>
              <a:ext uri="{FF2B5EF4-FFF2-40B4-BE49-F238E27FC236}">
                <a16:creationId xmlns:a16="http://schemas.microsoft.com/office/drawing/2014/main" id="{2ADF4B3A-A11E-2FF3-6EEE-1DB5103A4FE8}"/>
              </a:ext>
            </a:extLst>
          </p:cNvPr>
          <p:cNvSpPr>
            <a:spLocks noGrp="1"/>
          </p:cNvSpPr>
          <p:nvPr>
            <p:ph type="body" sz="quarter" idx="23"/>
          </p:nvPr>
        </p:nvSpPr>
        <p:spPr>
          <a:xfrm>
            <a:off x="5604403" y="1714008"/>
            <a:ext cx="1205828"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5" name="Text Placeholder 39">
            <a:extLst>
              <a:ext uri="{FF2B5EF4-FFF2-40B4-BE49-F238E27FC236}">
                <a16:creationId xmlns:a16="http://schemas.microsoft.com/office/drawing/2014/main" id="{8FCFCF14-8DEB-354B-89E9-47C18A7AE33B}"/>
              </a:ext>
            </a:extLst>
          </p:cNvPr>
          <p:cNvSpPr>
            <a:spLocks noGrp="1"/>
          </p:cNvSpPr>
          <p:nvPr>
            <p:ph type="body" sz="quarter" idx="20"/>
          </p:nvPr>
        </p:nvSpPr>
        <p:spPr>
          <a:xfrm>
            <a:off x="3313114" y="1490463"/>
            <a:ext cx="150566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6" name="Text Placeholder 39">
            <a:extLst>
              <a:ext uri="{FF2B5EF4-FFF2-40B4-BE49-F238E27FC236}">
                <a16:creationId xmlns:a16="http://schemas.microsoft.com/office/drawing/2014/main" id="{42EB311D-FF1E-B5AC-5232-12AB32BF8A75}"/>
              </a:ext>
            </a:extLst>
          </p:cNvPr>
          <p:cNvSpPr>
            <a:spLocks noGrp="1"/>
          </p:cNvSpPr>
          <p:nvPr>
            <p:ph type="body" sz="quarter" idx="21"/>
          </p:nvPr>
        </p:nvSpPr>
        <p:spPr>
          <a:xfrm>
            <a:off x="3260726" y="1714008"/>
            <a:ext cx="1558057"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7" name="Picture Placeholder 29">
            <a:extLst>
              <a:ext uri="{FF2B5EF4-FFF2-40B4-BE49-F238E27FC236}">
                <a16:creationId xmlns:a16="http://schemas.microsoft.com/office/drawing/2014/main" id="{DA0B4941-665B-612C-5683-A419292C686E}"/>
              </a:ext>
            </a:extLst>
          </p:cNvPr>
          <p:cNvSpPr>
            <a:spLocks noGrp="1"/>
          </p:cNvSpPr>
          <p:nvPr>
            <p:ph type="pic" sz="quarter" idx="34" hasCustomPrompt="1"/>
          </p:nvPr>
        </p:nvSpPr>
        <p:spPr>
          <a:xfrm>
            <a:off x="463550" y="1466515"/>
            <a:ext cx="1778000" cy="496678"/>
          </a:xfrm>
          <a:prstGeom prst="rect">
            <a:avLst/>
          </a:prstGeom>
        </p:spPr>
        <p:txBody>
          <a:bodyPr/>
          <a:lstStyle>
            <a:lvl1pPr marL="0" indent="0" algn="ctr">
              <a:buFont typeface="Arial" panose="020B0604020202020204" pitchFamily="34" charset="0"/>
              <a:buNone/>
              <a:defRPr sz="900"/>
            </a:lvl1pPr>
          </a:lstStyle>
          <a:p>
            <a:r>
              <a:rPr lang="en-US"/>
              <a:t>ADD CUSTOMER LOGO</a:t>
            </a:r>
          </a:p>
        </p:txBody>
      </p:sp>
    </p:spTree>
    <p:extLst>
      <p:ext uri="{BB962C8B-B14F-4D97-AF65-F5344CB8AC3E}">
        <p14:creationId xmlns:p14="http://schemas.microsoft.com/office/powerpoint/2010/main" val="3913844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V">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901593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D94CC7D0-7554-B578-B391-61703FB55BCE}"/>
              </a:ext>
            </a:extLst>
          </p:cNvPr>
          <p:cNvSpPr/>
          <p:nvPr/>
        </p:nvSpPr>
        <p:spPr>
          <a:xfrm rot="16200000">
            <a:off x="5029081" y="-307115"/>
            <a:ext cx="6855810" cy="74700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95656A67-66B0-F1A7-05F9-6006D8EB18F9}"/>
              </a:ext>
            </a:extLst>
          </p:cNvPr>
          <p:cNvSpPr/>
          <p:nvPr/>
        </p:nvSpPr>
        <p:spPr>
          <a:xfrm rot="16200000" flipV="1">
            <a:off x="1179763" y="-1179772"/>
            <a:ext cx="2362438" cy="4721969"/>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Bildplatzhalter 12">
            <a:extLst>
              <a:ext uri="{FF2B5EF4-FFF2-40B4-BE49-F238E27FC236}">
                <a16:creationId xmlns:a16="http://schemas.microsoft.com/office/drawing/2014/main" id="{C29C7CAF-F4E7-968C-5B14-7453E9206CC0}"/>
              </a:ext>
            </a:extLst>
          </p:cNvPr>
          <p:cNvSpPr>
            <a:spLocks noGrp="1"/>
          </p:cNvSpPr>
          <p:nvPr>
            <p:ph type="pic" sz="quarter" idx="10" hasCustomPrompt="1"/>
          </p:nvPr>
        </p:nvSpPr>
        <p:spPr>
          <a:xfrm>
            <a:off x="2360981" y="-7"/>
            <a:ext cx="2360985" cy="2362439"/>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5" name="Slide Number Placeholder 5">
            <a:extLst>
              <a:ext uri="{FF2B5EF4-FFF2-40B4-BE49-F238E27FC236}">
                <a16:creationId xmlns:a16="http://schemas.microsoft.com/office/drawing/2014/main" id="{309A74E1-3536-E8FB-059C-D033ACC1FB66}"/>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405726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Bullets">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11449049"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50068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 Two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27938284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 Two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40768550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 Two Contacts Black">
    <p:bg>
      <p:bgPr>
        <a:solidFill>
          <a:schemeClr val="tx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chemeClr val="bg1"/>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chemeClr val="bg1"/>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2" name="Grafik 1">
            <a:extLst>
              <a:ext uri="{FF2B5EF4-FFF2-40B4-BE49-F238E27FC236}">
                <a16:creationId xmlns:a16="http://schemas.microsoft.com/office/drawing/2014/main" id="{720E7E22-8478-9087-2D16-6D4711F14D15}"/>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6" name="Slide Number Placeholder 5">
            <a:extLst>
              <a:ext uri="{FF2B5EF4-FFF2-40B4-BE49-F238E27FC236}">
                <a16:creationId xmlns:a16="http://schemas.microsoft.com/office/drawing/2014/main" id="{0D8E0966-8286-8841-07E6-6BD3D975FDCF}"/>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3122766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Three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3986008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 Three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40276871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 Three Contacts Black">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4" name="Grafik 3">
            <a:extLst>
              <a:ext uri="{FF2B5EF4-FFF2-40B4-BE49-F238E27FC236}">
                <a16:creationId xmlns:a16="http://schemas.microsoft.com/office/drawing/2014/main" id="{23DD446A-E31C-6234-AB6A-4D61BFE06162}"/>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5" name="Slide Number Placeholder 5">
            <a:extLst>
              <a:ext uri="{FF2B5EF4-FFF2-40B4-BE49-F238E27FC236}">
                <a16:creationId xmlns:a16="http://schemas.microsoft.com/office/drawing/2014/main" id="{E35B68A4-E1D8-E99B-FEFD-487929BCBF9A}"/>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818540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 Four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26451938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 Four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18350732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 Four Contacts Black">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2" name="Grafik 1">
            <a:extLst>
              <a:ext uri="{FF2B5EF4-FFF2-40B4-BE49-F238E27FC236}">
                <a16:creationId xmlns:a16="http://schemas.microsoft.com/office/drawing/2014/main" id="{31FFD023-D170-7428-E111-06349985E15B}"/>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6" name="Slide Number Placeholder 5">
            <a:extLst>
              <a:ext uri="{FF2B5EF4-FFF2-40B4-BE49-F238E27FC236}">
                <a16:creationId xmlns:a16="http://schemas.microsoft.com/office/drawing/2014/main" id="{7B79EC6E-0475-090F-24F9-1E582CC7F763}"/>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37100340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ack Cover Light">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B3002B3-27A5-BF81-F381-9D8F520411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432212" y="2219325"/>
            <a:ext cx="5497322" cy="2051350"/>
          </a:xfrm>
          <a:prstGeom prst="rect">
            <a:avLst/>
          </a:prstGeom>
        </p:spPr>
      </p:pic>
      <p:graphicFrame>
        <p:nvGraphicFramePr>
          <p:cNvPr id="4" name="Tabelle 13">
            <a:extLst>
              <a:ext uri="{FF2B5EF4-FFF2-40B4-BE49-F238E27FC236}">
                <a16:creationId xmlns:a16="http://schemas.microsoft.com/office/drawing/2014/main" id="{189224F8-7E64-55E0-5D0F-2FB1E3651E6F}"/>
              </a:ext>
            </a:extLst>
          </p:cNvPr>
          <p:cNvGraphicFramePr>
            <a:graphicFrameLocks noGrp="1"/>
          </p:cNvGraphicFramePr>
          <p:nvPr userDrawn="1">
            <p:extLst>
              <p:ext uri="{D42A27DB-BD31-4B8C-83A1-F6EECF244321}">
                <p14:modId xmlns:p14="http://schemas.microsoft.com/office/powerpoint/2010/main" val="1371273840"/>
              </p:ext>
            </p:extLst>
          </p:nvPr>
        </p:nvGraphicFramePr>
        <p:xfrm>
          <a:off x="12252684" y="0"/>
          <a:ext cx="620076" cy="1525638"/>
        </p:xfrm>
        <a:graphic>
          <a:graphicData uri="http://schemas.openxmlformats.org/drawingml/2006/table">
            <a:tbl>
              <a:tblPr firstRow="1" bandRow="1">
                <a:tableStyleId>{2D5ABB26-0587-4C30-8999-92F81FD0307C}</a:tableStyleId>
              </a:tblPr>
              <a:tblGrid>
                <a:gridCol w="141110">
                  <a:extLst>
                    <a:ext uri="{9D8B030D-6E8A-4147-A177-3AD203B41FA5}">
                      <a16:colId xmlns:a16="http://schemas.microsoft.com/office/drawing/2014/main" val="740610499"/>
                    </a:ext>
                  </a:extLst>
                </a:gridCol>
                <a:gridCol w="104761">
                  <a:extLst>
                    <a:ext uri="{9D8B030D-6E8A-4147-A177-3AD203B41FA5}">
                      <a16:colId xmlns:a16="http://schemas.microsoft.com/office/drawing/2014/main" val="1874264897"/>
                    </a:ext>
                  </a:extLst>
                </a:gridCol>
                <a:gridCol w="74920">
                  <a:extLst>
                    <a:ext uri="{9D8B030D-6E8A-4147-A177-3AD203B41FA5}">
                      <a16:colId xmlns:a16="http://schemas.microsoft.com/office/drawing/2014/main" val="1934611161"/>
                    </a:ext>
                  </a:extLst>
                </a:gridCol>
                <a:gridCol w="74920">
                  <a:extLst>
                    <a:ext uri="{9D8B030D-6E8A-4147-A177-3AD203B41FA5}">
                      <a16:colId xmlns:a16="http://schemas.microsoft.com/office/drawing/2014/main" val="2427172420"/>
                    </a:ext>
                  </a:extLst>
                </a:gridCol>
                <a:gridCol w="83255">
                  <a:extLst>
                    <a:ext uri="{9D8B030D-6E8A-4147-A177-3AD203B41FA5}">
                      <a16:colId xmlns:a16="http://schemas.microsoft.com/office/drawing/2014/main" val="596253868"/>
                    </a:ext>
                  </a:extLst>
                </a:gridCol>
                <a:gridCol w="141110">
                  <a:extLst>
                    <a:ext uri="{9D8B030D-6E8A-4147-A177-3AD203B41FA5}">
                      <a16:colId xmlns:a16="http://schemas.microsoft.com/office/drawing/2014/main" val="3009991607"/>
                    </a:ext>
                  </a:extLst>
                </a:gridCol>
              </a:tblGrid>
              <a:tr h="0">
                <a:tc gridSpan="6">
                  <a:txBody>
                    <a:bodyPr/>
                    <a:lstStyle/>
                    <a:p>
                      <a:pPr rtl="0"/>
                      <a:endParaRPr lang="en-US" sz="100"/>
                    </a:p>
                  </a:txBody>
                  <a:tcPr marL="57855" marR="57855" marT="28928" marB="28928">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1350497818"/>
                  </a:ext>
                </a:extLst>
              </a:tr>
              <a:tr h="157141">
                <a:tc rowSpan="12">
                  <a:txBody>
                    <a:bodyPr/>
                    <a:lstStyle/>
                    <a:p>
                      <a:pPr rtl="0"/>
                      <a:endParaRPr lang="en-US" sz="100"/>
                    </a:p>
                  </a:txBody>
                  <a:tcPr marL="57855" marR="57855" marT="28928" marB="28928">
                    <a:lnR>
                      <a:noFill/>
                    </a:lnR>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rowSpan="12">
                  <a:txBody>
                    <a:bodyPr/>
                    <a:lstStyle/>
                    <a:p>
                      <a:pPr rtl="0"/>
                      <a:endParaRPr lang="en-US" sz="100"/>
                    </a:p>
                  </a:txBody>
                  <a:tcPr marL="57855" marR="57855" marT="28928" marB="28928">
                    <a:lnL>
                      <a:noFill/>
                    </a:lnL>
                    <a:solidFill>
                      <a:schemeClr val="bg1"/>
                    </a:solidFill>
                  </a:tcPr>
                </a:tc>
                <a:extLst>
                  <a:ext uri="{0D108BD9-81ED-4DB2-BD59-A6C34878D82A}">
                    <a16:rowId xmlns:a16="http://schemas.microsoft.com/office/drawing/2014/main" val="2943740286"/>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020224690"/>
                  </a:ext>
                </a:extLst>
              </a:tr>
              <a:tr h="157141">
                <a:tc vMerge="1">
                  <a:txBody>
                    <a:bodyPr/>
                    <a:lstStyle/>
                    <a:p>
                      <a:endParaRPr lang="de-CH" sz="13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425443578"/>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699237010"/>
                  </a:ext>
                </a:extLst>
              </a:tr>
              <a:tr h="157141">
                <a:tc vMerge="1">
                  <a:txBody>
                    <a:bodyPr/>
                    <a:lstStyle/>
                    <a:p>
                      <a:endParaRPr lang="de-CH" sz="1300"/>
                    </a:p>
                  </a:txBody>
                  <a:tcPr marL="68068" marR="68068" marT="34034" marB="34034">
                    <a:solidFill>
                      <a:schemeClr val="bg1"/>
                    </a:solidFill>
                  </a:tcPr>
                </a:tc>
                <a:tc>
                  <a:txBody>
                    <a:bodyPr/>
                    <a:lstStyle/>
                    <a:p>
                      <a:pPr rtl="0"/>
                      <a:endParaRPr lang="en-US" sz="1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819522076"/>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4124241523"/>
                  </a:ext>
                </a:extLst>
              </a:tr>
              <a:tr h="157141">
                <a:tc vMerge="1">
                  <a:txBody>
                    <a:bodyPr/>
                    <a:lstStyle/>
                    <a:p>
                      <a:endParaRPr lang="de-CH" sz="13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1998097514"/>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853665221"/>
                  </a:ext>
                </a:extLst>
              </a:tr>
              <a:tr h="157141">
                <a:tc vMerge="1">
                  <a:txBody>
                    <a:bodyPr/>
                    <a:lstStyle/>
                    <a:p>
                      <a:endParaRPr lang="de-CH" sz="1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631539007"/>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317455698"/>
                  </a:ext>
                </a:extLst>
              </a:tr>
              <a:tr h="157141">
                <a:tc vMerge="1">
                  <a:txBody>
                    <a:bodyPr/>
                    <a:lstStyle/>
                    <a:p>
                      <a:endParaRPr lang="de-CH" sz="1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472719673"/>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T>
                      <a:noFill/>
                    </a:lnT>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247270811"/>
                  </a:ext>
                </a:extLst>
              </a:tr>
            </a:tbl>
          </a:graphicData>
        </a:graphic>
      </p:graphicFrame>
    </p:spTree>
    <p:extLst>
      <p:ext uri="{BB962C8B-B14F-4D97-AF65-F5344CB8AC3E}">
        <p14:creationId xmlns:p14="http://schemas.microsoft.com/office/powerpoint/2010/main" val="3897666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lain | Title &amp; Subtitl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3189979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Content | Plan Black">
    <p:bg>
      <p:bgPr>
        <a:solidFill>
          <a:schemeClr val="tx1"/>
        </a:solidFill>
        <a:effectLst/>
      </p:bgPr>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BFBA9A32-3E04-C84C-221B-BF5C483C0F0F}"/>
              </a:ext>
            </a:extLst>
          </p:cNvPr>
          <p:cNvGraphicFramePr>
            <a:graphicFrameLocks noChangeAspect="1"/>
          </p:cNvGraphicFramePr>
          <p:nvPr>
            <p:custDataLst>
              <p:tags r:id="rId1"/>
            </p:custDataLst>
            <p:extLst>
              <p:ext uri="{D42A27DB-BD31-4B8C-83A1-F6EECF244321}">
                <p14:modId xmlns:p14="http://schemas.microsoft.com/office/powerpoint/2010/main" val="2967565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7" name="Objekt 6" hidden="1">
                        <a:extLst>
                          <a:ext uri="{FF2B5EF4-FFF2-40B4-BE49-F238E27FC236}">
                            <a16:creationId xmlns:a16="http://schemas.microsoft.com/office/drawing/2014/main" id="{BFBA9A32-3E04-C84C-221B-BF5C483C0F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fik 4">
            <a:extLst>
              <a:ext uri="{FF2B5EF4-FFF2-40B4-BE49-F238E27FC236}">
                <a16:creationId xmlns:a16="http://schemas.microsoft.com/office/drawing/2014/main" id="{6B72698F-2767-8551-64B1-99241BC36DCB}"/>
              </a:ext>
            </a:extLst>
          </p:cNvPr>
          <p:cNvPicPr>
            <a:picLocks noChangeAspect="1"/>
          </p:cNvPicPr>
          <p:nvPr/>
        </p:nvPicPr>
        <p:blipFill rotWithShape="1">
          <a:blip r:embed="rId5" cstate="print">
            <a:lum bright="100000"/>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
        <p:nvSpPr>
          <p:cNvPr id="6" name="Slide Number Placeholder 5">
            <a:extLst>
              <a:ext uri="{FF2B5EF4-FFF2-40B4-BE49-F238E27FC236}">
                <a16:creationId xmlns:a16="http://schemas.microsoft.com/office/drawing/2014/main" id="{370D1FBC-4539-A050-42F0-CB74E6A85EE6}"/>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
        <p:nvSpPr>
          <p:cNvPr id="2" name="Textplatzhalter 18">
            <a:extLst>
              <a:ext uri="{FF2B5EF4-FFF2-40B4-BE49-F238E27FC236}">
                <a16:creationId xmlns:a16="http://schemas.microsoft.com/office/drawing/2014/main" id="{5BA8EDEE-01B9-9099-0B3A-7D3192EDB114}"/>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3" name="Textplatzhalter 10">
            <a:extLst>
              <a:ext uri="{FF2B5EF4-FFF2-40B4-BE49-F238E27FC236}">
                <a16:creationId xmlns:a16="http://schemas.microsoft.com/office/drawing/2014/main" id="{A44C4136-CDBF-7AED-C59A-D2E9D89BB341}"/>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3717496014"/>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userDrawn="1">
            <p:custDataLst>
              <p:tags r:id="rId1"/>
            </p:custDataLst>
            <p:extLst>
              <p:ext uri="{D42A27DB-BD31-4B8C-83A1-F6EECF244321}">
                <p14:modId xmlns:p14="http://schemas.microsoft.com/office/powerpoint/2010/main" val="4159860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rtl="0">
              <a:buNone/>
              <a:defRPr sz="900"/>
            </a:lvl1pPr>
            <a:lvl2pPr>
              <a:defRPr sz="900"/>
            </a:lvl2pPr>
            <a:lvl3pPr>
              <a:defRPr sz="900"/>
            </a:lvl3pPr>
            <a:lvl4pPr>
              <a:defRPr sz="900"/>
            </a:lvl4pPr>
            <a:lvl5pPr>
              <a:defRPr sz="900"/>
            </a:lvl5pPr>
          </a:lstStyle>
          <a:p>
            <a:pPr lvl="0"/>
            <a:r>
              <a:rPr lang="en-US"/>
              <a:t>Subtitle</a:t>
            </a:r>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rtl="0">
              <a:lnSpc>
                <a:spcPct val="100000"/>
              </a:lnSpc>
              <a:spcBef>
                <a:spcPts val="0"/>
              </a:spcBef>
              <a:buNone/>
              <a:defRPr sz="2000"/>
            </a:lvl1pPr>
          </a:lstStyle>
          <a:p>
            <a:pPr lvl="0"/>
            <a:r>
              <a:rPr lang="en-US"/>
              <a:t>Title</a:t>
            </a:r>
          </a:p>
        </p:txBody>
      </p:sp>
    </p:spTree>
    <p:extLst>
      <p:ext uri="{BB962C8B-B14F-4D97-AF65-F5344CB8AC3E}">
        <p14:creationId xmlns:p14="http://schemas.microsoft.com/office/powerpoint/2010/main" val="199474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ontent | Grey-Right">
    <p:bg>
      <p:bgPr>
        <a:solidFill>
          <a:srgbClr val="F2F2F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1">
            <a:extLst>
              <a:ext uri="{FF2B5EF4-FFF2-40B4-BE49-F238E27FC236}">
                <a16:creationId xmlns:a16="http://schemas.microsoft.com/office/drawing/2014/main" id="{D5762FDD-18FD-5D1D-5235-B99422D52707}"/>
              </a:ext>
            </a:extLst>
          </p:cNvPr>
          <p:cNvSpPr/>
          <p:nvPr userDrawn="1"/>
        </p:nvSpPr>
        <p:spPr>
          <a:xfrm>
            <a:off x="1" y="1"/>
            <a:ext cx="3640666" cy="6857999"/>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18">
            <a:extLst>
              <a:ext uri="{FF2B5EF4-FFF2-40B4-BE49-F238E27FC236}">
                <a16:creationId xmlns:a16="http://schemas.microsoft.com/office/drawing/2014/main" id="{5B12650F-B00B-44E2-F260-51A69713B925}"/>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7" name="Textplatzhalter 10">
            <a:extLst>
              <a:ext uri="{FF2B5EF4-FFF2-40B4-BE49-F238E27FC236}">
                <a16:creationId xmlns:a16="http://schemas.microsoft.com/office/drawing/2014/main" id="{B416BA94-58BA-5F1D-2F9F-20951D3A75BB}"/>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bg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8" name="Grafik 3">
            <a:extLst>
              <a:ext uri="{FF2B5EF4-FFF2-40B4-BE49-F238E27FC236}">
                <a16:creationId xmlns:a16="http://schemas.microsoft.com/office/drawing/2014/main" id="{EA7B6E83-1ABF-80AB-975E-AE3EBB340EBF}"/>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26709904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Content | Grey Left">
    <p:bg>
      <p:bgPr>
        <a:solidFill>
          <a:srgbClr val="F2F2F2"/>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A46DDE3-ACE1-668C-F805-A356C14DE58A}"/>
              </a:ext>
            </a:extLst>
          </p:cNvPr>
          <p:cNvSpPr/>
          <p:nvPr userDrawn="1"/>
        </p:nvSpPr>
        <p:spPr>
          <a:xfrm>
            <a:off x="6095999" y="1"/>
            <a:ext cx="609600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2" name="Textplatzhalter 10">
            <a:extLst>
              <a:ext uri="{FF2B5EF4-FFF2-40B4-BE49-F238E27FC236}">
                <a16:creationId xmlns:a16="http://schemas.microsoft.com/office/drawing/2014/main" id="{6CB39FD3-B1C6-B8F2-E6A8-2E624290693D}"/>
              </a:ext>
            </a:extLst>
          </p:cNvPr>
          <p:cNvSpPr>
            <a:spLocks noGrp="1"/>
          </p:cNvSpPr>
          <p:nvPr>
            <p:ph type="body" sz="quarter" idx="13" hasCustomPrompt="1"/>
          </p:nvPr>
        </p:nvSpPr>
        <p:spPr>
          <a:xfrm>
            <a:off x="371475" y="568327"/>
            <a:ext cx="5363025"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6" name="Textplatzhalter 18">
            <a:extLst>
              <a:ext uri="{FF2B5EF4-FFF2-40B4-BE49-F238E27FC236}">
                <a16:creationId xmlns:a16="http://schemas.microsoft.com/office/drawing/2014/main" id="{B378BE3B-92B9-6AF4-68D2-3B2D46936BB7}"/>
              </a:ext>
            </a:extLst>
          </p:cNvPr>
          <p:cNvSpPr>
            <a:spLocks noGrp="1"/>
          </p:cNvSpPr>
          <p:nvPr>
            <p:ph type="body" sz="quarter" idx="14" hasCustomPrompt="1"/>
          </p:nvPr>
        </p:nvSpPr>
        <p:spPr>
          <a:xfrm>
            <a:off x="6457500"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7" name="Textplatzhalter 10">
            <a:extLst>
              <a:ext uri="{FF2B5EF4-FFF2-40B4-BE49-F238E27FC236}">
                <a16:creationId xmlns:a16="http://schemas.microsoft.com/office/drawing/2014/main" id="{6054A7A6-35FE-9910-94F5-5B4345381EE1}"/>
              </a:ext>
            </a:extLst>
          </p:cNvPr>
          <p:cNvSpPr>
            <a:spLocks noGrp="1"/>
          </p:cNvSpPr>
          <p:nvPr>
            <p:ph type="body" sz="quarter" idx="15" hasCustomPrompt="1"/>
          </p:nvPr>
        </p:nvSpPr>
        <p:spPr>
          <a:xfrm>
            <a:off x="6457500" y="568327"/>
            <a:ext cx="5363025"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8" name="Slide Number Placeholder 5">
            <a:extLst>
              <a:ext uri="{FF2B5EF4-FFF2-40B4-BE49-F238E27FC236}">
                <a16:creationId xmlns:a16="http://schemas.microsoft.com/office/drawing/2014/main" id="{969FBFEC-68F7-96FF-79C7-89E17690B2AD}"/>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35354008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Content - Plai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451DE-CF49-B82A-5CBB-E3F36A5AFA8E}"/>
              </a:ext>
            </a:extLst>
          </p:cNvPr>
          <p:cNvGraphicFramePr>
            <a:graphicFrameLocks noChangeAspect="1"/>
          </p:cNvGraphicFramePr>
          <p:nvPr userDrawn="1">
            <p:custDataLst>
              <p:tags r:id="rId1"/>
            </p:custDataLst>
            <p:extLst>
              <p:ext uri="{D42A27DB-BD31-4B8C-83A1-F6EECF244321}">
                <p14:modId xmlns:p14="http://schemas.microsoft.com/office/powerpoint/2010/main" val="2578872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Object 5" hidden="1">
                        <a:extLst>
                          <a:ext uri="{FF2B5EF4-FFF2-40B4-BE49-F238E27FC236}">
                            <a16:creationId xmlns:a16="http://schemas.microsoft.com/office/drawing/2014/main" id="{2E3451DE-CF49-B82A-5CBB-E3F36A5AFA8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Placeholder 14">
            <a:extLst>
              <a:ext uri="{FF2B5EF4-FFF2-40B4-BE49-F238E27FC236}">
                <a16:creationId xmlns:a16="http://schemas.microsoft.com/office/drawing/2014/main" id="{6AD87AFE-C76E-046C-DA97-EC322B4598F5}"/>
              </a:ext>
            </a:extLst>
          </p:cNvPr>
          <p:cNvSpPr>
            <a:spLocks noGrp="1"/>
          </p:cNvSpPr>
          <p:nvPr>
            <p:ph type="title" hasCustomPrompt="1"/>
          </p:nvPr>
        </p:nvSpPr>
        <p:spPr>
          <a:xfrm>
            <a:off x="371475" y="573088"/>
            <a:ext cx="11457668" cy="858837"/>
          </a:xfrm>
          <a:prstGeom prst="rect">
            <a:avLst/>
          </a:prstGeom>
        </p:spPr>
        <p:txBody>
          <a:bodyPr vert="horz" lIns="0" tIns="45720" rIns="0" bIns="45720" rtlCol="0" anchor="t">
            <a:noAutofit/>
          </a:bodyPr>
          <a:lstStyle>
            <a:lvl1pPr rtl="0">
              <a:defRPr sz="2400" b="1"/>
            </a:lvl1pPr>
          </a:lstStyle>
          <a:p>
            <a:r>
              <a:rPr lang="en-US"/>
              <a:t>Headline – with maximum of 2 lines</a:t>
            </a:r>
          </a:p>
        </p:txBody>
      </p:sp>
      <p:sp>
        <p:nvSpPr>
          <p:cNvPr id="13" name="Text Placeholder 12">
            <a:extLst>
              <a:ext uri="{FF2B5EF4-FFF2-40B4-BE49-F238E27FC236}">
                <a16:creationId xmlns:a16="http://schemas.microsoft.com/office/drawing/2014/main" id="{ED638F50-0EC5-E626-47F8-85B4E8DFCAD3}"/>
              </a:ext>
            </a:extLst>
          </p:cNvPr>
          <p:cNvSpPr>
            <a:spLocks noGrp="1"/>
          </p:cNvSpPr>
          <p:nvPr>
            <p:ph type="body" sz="quarter" idx="10" hasCustomPrompt="1"/>
          </p:nvPr>
        </p:nvSpPr>
        <p:spPr>
          <a:xfrm>
            <a:off x="371476" y="306735"/>
            <a:ext cx="5724524" cy="266353"/>
          </a:xfrm>
          <a:prstGeom prst="rect">
            <a:avLst/>
          </a:prstGeom>
        </p:spPr>
        <p:txBody>
          <a:bodyPr lIns="0" rIns="0" anchor="t"/>
          <a:lstStyle>
            <a:lvl1pPr marL="0" indent="0" rtl="0">
              <a:buNone/>
              <a:defRPr sz="1400" b="0" i="0">
                <a:latin typeface="Verdana (Headings)"/>
              </a:defRPr>
            </a:lvl1pPr>
          </a:lstStyle>
          <a:p>
            <a:pPr lvl="0"/>
            <a:r>
              <a:rPr lang="en-US"/>
              <a:t>Title</a:t>
            </a:r>
          </a:p>
        </p:txBody>
      </p:sp>
      <p:sp>
        <p:nvSpPr>
          <p:cNvPr id="3" name="Text Placeholder 9">
            <a:extLst>
              <a:ext uri="{FF2B5EF4-FFF2-40B4-BE49-F238E27FC236}">
                <a16:creationId xmlns:a16="http://schemas.microsoft.com/office/drawing/2014/main" id="{91A70C60-0938-6FD0-5463-189EC2B0D695}"/>
              </a:ext>
            </a:extLst>
          </p:cNvPr>
          <p:cNvSpPr>
            <a:spLocks noGrp="1"/>
          </p:cNvSpPr>
          <p:nvPr>
            <p:ph type="body" sz="quarter" idx="16" hasCustomPrompt="1"/>
          </p:nvPr>
        </p:nvSpPr>
        <p:spPr>
          <a:xfrm>
            <a:off x="371475" y="1708150"/>
            <a:ext cx="11457668" cy="4576763"/>
          </a:xfrm>
          <a:prstGeom prst="rect">
            <a:avLst/>
          </a:prstGeom>
        </p:spPr>
        <p:txBody>
          <a:bodyPr lIns="0" tIns="0" rIns="0" bIns="0"/>
          <a:lstStyle>
            <a:lvl1pPr marL="179388" indent="-179388" rtl="0">
              <a:lnSpc>
                <a:spcPct val="100000"/>
              </a:lnSpc>
              <a:buClr>
                <a:schemeClr val="accent4"/>
              </a:buClr>
              <a:buFont typeface="Arial" panose="020B0604020202020204" pitchFamily="34" charset="0"/>
              <a:buChar char="•"/>
              <a:defRPr sz="1400"/>
            </a:lvl1pPr>
            <a:lvl2pPr marL="452438" indent="-273050" rtl="0">
              <a:lnSpc>
                <a:spcPct val="100000"/>
              </a:lnSpc>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261117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 Straigh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8FE4D0D8-9573-B7CF-A203-2C48B9F3441E}"/>
              </a:ext>
            </a:extLst>
          </p:cNvPr>
          <p:cNvGraphicFramePr>
            <a:graphicFrameLocks noChangeAspect="1"/>
          </p:cNvGraphicFramePr>
          <p:nvPr>
            <p:custDataLst>
              <p:tags r:id="rId1"/>
            </p:custDataLst>
            <p:extLst>
              <p:ext uri="{D42A27DB-BD31-4B8C-83A1-F6EECF244321}">
                <p14:modId xmlns:p14="http://schemas.microsoft.com/office/powerpoint/2010/main" val="727958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7" name="Objekt 6" hidden="1">
                        <a:extLst>
                          <a:ext uri="{FF2B5EF4-FFF2-40B4-BE49-F238E27FC236}">
                            <a16:creationId xmlns:a16="http://schemas.microsoft.com/office/drawing/2014/main" id="{8FE4D0D8-9573-B7CF-A203-2C48B9F344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Bildplatzhalter 12">
            <a:extLst>
              <a:ext uri="{FF2B5EF4-FFF2-40B4-BE49-F238E27FC236}">
                <a16:creationId xmlns:a16="http://schemas.microsoft.com/office/drawing/2014/main" id="{9FC8270B-26D3-59C4-31AB-F081EE2C2C64}"/>
              </a:ext>
            </a:extLst>
          </p:cNvPr>
          <p:cNvSpPr>
            <a:spLocks noGrp="1"/>
          </p:cNvSpPr>
          <p:nvPr>
            <p:ph type="pic" sz="quarter" idx="10" hasCustomPrompt="1"/>
          </p:nvPr>
        </p:nvSpPr>
        <p:spPr>
          <a:xfrm>
            <a:off x="4064000" y="0"/>
            <a:ext cx="8128000"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dirty="0" smtClean="0">
                <a:latin typeface="Verdana Pro" panose="020B0604030504040204" pitchFamily="34" charset="0"/>
              </a:defRPr>
            </a:lvl1pPr>
          </a:lstStyle>
          <a:p>
            <a:pPr marL="228600" lvl="0" indent="-228600" algn="ctr"/>
            <a:r>
              <a:rPr lang="en-US"/>
              <a:t>CLICK ICON TO ADD PICTURE</a:t>
            </a:r>
          </a:p>
        </p:txBody>
      </p:sp>
      <p:sp>
        <p:nvSpPr>
          <p:cNvPr id="20" name="Slide Number Placeholder 5">
            <a:extLst>
              <a:ext uri="{FF2B5EF4-FFF2-40B4-BE49-F238E27FC236}">
                <a16:creationId xmlns:a16="http://schemas.microsoft.com/office/drawing/2014/main" id="{8BA44295-F557-D7D3-8F8B-415EE7357B29}"/>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
        <p:nvSpPr>
          <p:cNvPr id="2" name="Title 1">
            <a:extLst>
              <a:ext uri="{FF2B5EF4-FFF2-40B4-BE49-F238E27FC236}">
                <a16:creationId xmlns:a16="http://schemas.microsoft.com/office/drawing/2014/main" id="{78E66FF5-11F2-359F-CB1D-3055BCC43AA9}"/>
              </a:ext>
            </a:extLst>
          </p:cNvPr>
          <p:cNvSpPr>
            <a:spLocks noGrp="1"/>
          </p:cNvSpPr>
          <p:nvPr>
            <p:ph type="ctrTitle" hasCustomPrompt="1"/>
          </p:nvPr>
        </p:nvSpPr>
        <p:spPr>
          <a:xfrm>
            <a:off x="371476" y="2705878"/>
            <a:ext cx="3398092" cy="737120"/>
          </a:xfrm>
          <a:prstGeom prst="rect">
            <a:avLst/>
          </a:prstGeom>
        </p:spPr>
        <p:txBody>
          <a:bodyPr vert="horz" lIns="0" anchor="b" anchorCtr="0"/>
          <a:lstStyle>
            <a:lvl1pPr algn="l">
              <a:lnSpc>
                <a:spcPct val="100000"/>
              </a:lnSpc>
              <a:defRPr sz="2000" b="1">
                <a:solidFill>
                  <a:schemeClr val="tx1"/>
                </a:solidFill>
                <a:latin typeface="Verdana Pro" panose="020B0604030504040204" pitchFamily="34" charset="0"/>
              </a:defRPr>
            </a:lvl1pPr>
          </a:lstStyle>
          <a:p>
            <a:r>
              <a:rPr lang="en-US"/>
              <a:t>Presentation title with max 2 lines</a:t>
            </a:r>
            <a:endParaRPr lang="en-GB"/>
          </a:p>
        </p:txBody>
      </p:sp>
      <p:sp>
        <p:nvSpPr>
          <p:cNvPr id="3" name="Subtitle 2">
            <a:extLst>
              <a:ext uri="{FF2B5EF4-FFF2-40B4-BE49-F238E27FC236}">
                <a16:creationId xmlns:a16="http://schemas.microsoft.com/office/drawing/2014/main" id="{BDB60EE1-C301-33D2-54DA-380CC3F951FB}"/>
              </a:ext>
            </a:extLst>
          </p:cNvPr>
          <p:cNvSpPr>
            <a:spLocks noGrp="1"/>
          </p:cNvSpPr>
          <p:nvPr>
            <p:ph type="subTitle" idx="1" hasCustomPrompt="1"/>
          </p:nvPr>
        </p:nvSpPr>
        <p:spPr>
          <a:xfrm>
            <a:off x="371476" y="3442998"/>
            <a:ext cx="3398093" cy="216982"/>
          </a:xfrm>
          <a:prstGeom prst="rect">
            <a:avLst/>
          </a:prstGeom>
        </p:spPr>
        <p:txBody>
          <a:bodyPr lIns="0" rIns="0" anchor="t"/>
          <a:lstStyle>
            <a:lvl1pPr marL="0" indent="0">
              <a:buNone/>
              <a:defRPr lang="en-GB" sz="900" b="0" i="0">
                <a:solidFill>
                  <a:schemeClr val="tx1"/>
                </a:solidFill>
                <a:latin typeface="Verdana Pro Light" panose="020B0304030504040204" pitchFamily="34" charset="0"/>
              </a:defRPr>
            </a:lvl1pPr>
          </a:lstStyle>
          <a:p>
            <a:pPr marL="228600" lvl="0" indent="-228600"/>
            <a:r>
              <a:rPr lang="en-US"/>
              <a:t>Subtitle</a:t>
            </a:r>
            <a:endParaRPr lang="en-GB"/>
          </a:p>
        </p:txBody>
      </p:sp>
      <p:sp>
        <p:nvSpPr>
          <p:cNvPr id="4" name="Text Placeholder 2">
            <a:extLst>
              <a:ext uri="{FF2B5EF4-FFF2-40B4-BE49-F238E27FC236}">
                <a16:creationId xmlns:a16="http://schemas.microsoft.com/office/drawing/2014/main" id="{9B0C28A6-9E29-2688-3C8C-C8D393BC593E}"/>
              </a:ext>
            </a:extLst>
          </p:cNvPr>
          <p:cNvSpPr>
            <a:spLocks noGrp="1"/>
          </p:cNvSpPr>
          <p:nvPr>
            <p:ph type="body" idx="14" hasCustomPrompt="1"/>
          </p:nvPr>
        </p:nvSpPr>
        <p:spPr>
          <a:xfrm>
            <a:off x="371476" y="4439192"/>
            <a:ext cx="3398093" cy="216982"/>
          </a:xfrm>
          <a:prstGeom prst="rect">
            <a:avLst/>
          </a:prstGeom>
        </p:spPr>
        <p:txBody>
          <a:bodyPr lIns="0" rIns="0" anchor="t"/>
          <a:lstStyle>
            <a:lvl1pPr marL="0" indent="0">
              <a:buNone/>
              <a:defRPr lang="en-US" sz="900" b="0" i="0">
                <a:solidFill>
                  <a:schemeClr val="tx1"/>
                </a:solidFill>
                <a:latin typeface="Verdana Pro Light" panose="020B0304030504040204" pitchFamily="34" charset="0"/>
              </a:defRPr>
            </a:lvl1pPr>
          </a:lstStyle>
          <a:p>
            <a:pPr marL="0" lvl="0">
              <a:lnSpc>
                <a:spcPct val="100000"/>
              </a:lnSpc>
              <a:spcBef>
                <a:spcPts val="0"/>
              </a:spcBef>
            </a:pPr>
            <a:r>
              <a:rPr lang="en-US"/>
              <a:t>Author, Location</a:t>
            </a:r>
          </a:p>
        </p:txBody>
      </p:sp>
      <p:sp>
        <p:nvSpPr>
          <p:cNvPr id="5" name="Text Placeholder 2">
            <a:extLst>
              <a:ext uri="{FF2B5EF4-FFF2-40B4-BE49-F238E27FC236}">
                <a16:creationId xmlns:a16="http://schemas.microsoft.com/office/drawing/2014/main" id="{ED793002-5BE8-2708-0091-2A708841A282}"/>
              </a:ext>
            </a:extLst>
          </p:cNvPr>
          <p:cNvSpPr>
            <a:spLocks noGrp="1"/>
          </p:cNvSpPr>
          <p:nvPr>
            <p:ph type="body" idx="11" hasCustomPrompt="1"/>
          </p:nvPr>
        </p:nvSpPr>
        <p:spPr>
          <a:xfrm>
            <a:off x="371476" y="4656174"/>
            <a:ext cx="3398093" cy="216982"/>
          </a:xfrm>
          <a:prstGeom prst="rect">
            <a:avLst/>
          </a:prstGeom>
        </p:spPr>
        <p:txBody>
          <a:bodyPr lIns="0" rIns="0" anchor="t"/>
          <a:lstStyle>
            <a:lvl1pPr marL="0" indent="0">
              <a:buNone/>
              <a:defRPr lang="en-US" sz="900" b="0" i="0">
                <a:solidFill>
                  <a:schemeClr val="tx1"/>
                </a:solidFill>
                <a:latin typeface="Verdana Pro Light" panose="020B0304030504040204" pitchFamily="34" charset="0"/>
              </a:defRPr>
            </a:lvl1pPr>
          </a:lstStyle>
          <a:p>
            <a:pPr marL="0" lvl="0">
              <a:lnSpc>
                <a:spcPct val="100000"/>
              </a:lnSpc>
              <a:spcBef>
                <a:spcPts val="0"/>
              </a:spcBef>
            </a:pPr>
            <a:r>
              <a:rPr lang="en-US"/>
              <a:t>Date</a:t>
            </a:r>
          </a:p>
        </p:txBody>
      </p:sp>
      <p:sp>
        <p:nvSpPr>
          <p:cNvPr id="9" name="Picture Placeholder 20">
            <a:extLst>
              <a:ext uri="{FF2B5EF4-FFF2-40B4-BE49-F238E27FC236}">
                <a16:creationId xmlns:a16="http://schemas.microsoft.com/office/drawing/2014/main" id="{73A66ABA-8FC4-E9F3-58D2-2E1CD386B14D}"/>
              </a:ext>
            </a:extLst>
          </p:cNvPr>
          <p:cNvSpPr>
            <a:spLocks noGrp="1"/>
          </p:cNvSpPr>
          <p:nvPr>
            <p:ph type="pic" sz="quarter" idx="13" hasCustomPrompt="1"/>
          </p:nvPr>
        </p:nvSpPr>
        <p:spPr>
          <a:xfrm>
            <a:off x="371477" y="321951"/>
            <a:ext cx="1590675" cy="592449"/>
          </a:xfrm>
          <a:prstGeom prst="rect">
            <a:avLst/>
          </a:prstGeom>
        </p:spPr>
        <p:txBody>
          <a:bodyPr anchor="ctr"/>
          <a:lstStyle>
            <a:lvl1pPr marL="0" indent="0">
              <a:lnSpc>
                <a:spcPct val="100000"/>
              </a:lnSpc>
              <a:spcBef>
                <a:spcPts val="0"/>
              </a:spcBef>
              <a:buNone/>
              <a:defRPr sz="700" b="0">
                <a:solidFill>
                  <a:schemeClr val="tx1"/>
                </a:solidFill>
                <a:latin typeface="Verdana (Headings)"/>
              </a:defRPr>
            </a:lvl1pPr>
          </a:lstStyle>
          <a:p>
            <a:r>
              <a:rPr lang="en-US"/>
              <a:t>CLICK ICON</a:t>
            </a:r>
            <a:br>
              <a:rPr lang="en-US"/>
            </a:br>
            <a:r>
              <a:rPr lang="en-US"/>
              <a:t>TO ADD </a:t>
            </a:r>
            <a:br>
              <a:rPr lang="en-US"/>
            </a:br>
            <a:r>
              <a:rPr lang="en-US"/>
              <a:t>CUSTOMER </a:t>
            </a:r>
            <a:br>
              <a:rPr lang="en-US"/>
            </a:br>
            <a:r>
              <a:rPr lang="en-US"/>
              <a:t>LOGO</a:t>
            </a:r>
          </a:p>
        </p:txBody>
      </p:sp>
    </p:spTree>
    <p:extLst>
      <p:ext uri="{BB962C8B-B14F-4D97-AF65-F5344CB8AC3E}">
        <p14:creationId xmlns:p14="http://schemas.microsoft.com/office/powerpoint/2010/main" val="393352447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 Tex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9">
            <a:extLst>
              <a:ext uri="{FF2B5EF4-FFF2-40B4-BE49-F238E27FC236}">
                <a16:creationId xmlns:a16="http://schemas.microsoft.com/office/drawing/2014/main" id="{0593F05D-790B-2841-88A6-C7AE9B55A631}"/>
              </a:ext>
            </a:extLst>
          </p:cNvPr>
          <p:cNvSpPr>
            <a:spLocks noGrp="1"/>
          </p:cNvSpPr>
          <p:nvPr>
            <p:ph type="body" sz="quarter" idx="16"/>
          </p:nvPr>
        </p:nvSpPr>
        <p:spPr>
          <a:xfrm>
            <a:off x="371475" y="1409701"/>
            <a:ext cx="11457668" cy="4791074"/>
          </a:xfrm>
          <a:prstGeom prst="rect">
            <a:avLst/>
          </a:prstGeom>
        </p:spPr>
        <p:txBody>
          <a:bodyPr lIns="0" tIns="0" rIns="0" bIns="0"/>
          <a:lstStyle>
            <a:lvl1pPr marL="0" indent="0">
              <a:buClr>
                <a:schemeClr val="accent4"/>
              </a:buClr>
              <a:buFont typeface="Arial" panose="020B0604020202020204" pitchFamily="34" charset="0"/>
              <a:buNone/>
              <a:defRPr sz="1400"/>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Tree>
    <p:extLst>
      <p:ext uri="{BB962C8B-B14F-4D97-AF65-F5344CB8AC3E}">
        <p14:creationId xmlns:p14="http://schemas.microsoft.com/office/powerpoint/2010/main" val="2804941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Bullets">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11449049"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2203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lain | Title &amp; Subtitl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38552168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lain | Subtitle Only">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Tree>
    <p:extLst>
      <p:ext uri="{BB962C8B-B14F-4D97-AF65-F5344CB8AC3E}">
        <p14:creationId xmlns:p14="http://schemas.microsoft.com/office/powerpoint/2010/main" val="4119761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Plain | Title &amp; Subtitl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4511064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27624546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lain |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537115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lain |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2" name="Textplatzhalter 10">
            <a:extLst>
              <a:ext uri="{FF2B5EF4-FFF2-40B4-BE49-F238E27FC236}">
                <a16:creationId xmlns:a16="http://schemas.microsoft.com/office/drawing/2014/main" id="{6CB39FD3-B1C6-B8F2-E6A8-2E624290693D}"/>
              </a:ext>
            </a:extLst>
          </p:cNvPr>
          <p:cNvSpPr>
            <a:spLocks noGrp="1"/>
          </p:cNvSpPr>
          <p:nvPr>
            <p:ph type="body" sz="quarter" idx="13" hasCustomPrompt="1"/>
          </p:nvPr>
        </p:nvSpPr>
        <p:spPr>
          <a:xfrm>
            <a:off x="371475" y="568327"/>
            <a:ext cx="11449049" cy="661384"/>
          </a:xfrm>
          <a:prstGeom prst="rect">
            <a:avLst/>
          </a:prstGeom>
        </p:spPr>
        <p:txBody>
          <a:bodyPr lIns="0"/>
          <a:lstStyle>
            <a:lvl1pPr marL="0" indent="0">
              <a:lnSpc>
                <a:spcPct val="100000"/>
              </a:lnSpc>
              <a:spcBef>
                <a:spcPts val="0"/>
              </a:spcBef>
              <a:buFont typeface="Arial" panose="020B0604020202020204" pitchFamily="34" charset="0"/>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Tree>
    <p:extLst>
      <p:ext uri="{BB962C8B-B14F-4D97-AF65-F5344CB8AC3E}">
        <p14:creationId xmlns:p14="http://schemas.microsoft.com/office/powerpoint/2010/main" val="3854399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 Grey Arrows">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7793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76FE8E59-9CDF-DCF5-AFF4-737474A12465}"/>
              </a:ext>
            </a:extLst>
          </p:cNvPr>
          <p:cNvSpPr/>
          <p:nvPr/>
        </p:nvSpPr>
        <p:spPr>
          <a:xfrm rot="16200000" flipV="1">
            <a:off x="-1686969" y="1686970"/>
            <a:ext cx="6858000" cy="348406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32123F64-B399-4134-54F7-4DC853CA6C25}"/>
              </a:ext>
            </a:extLst>
          </p:cNvPr>
          <p:cNvSpPr/>
          <p:nvPr/>
        </p:nvSpPr>
        <p:spPr>
          <a:xfrm rot="16200000" flipV="1">
            <a:off x="2184047" y="1295473"/>
            <a:ext cx="6858000" cy="4267044"/>
          </a:xfrm>
          <a:prstGeom prst="rect">
            <a:avLst/>
          </a:prstGeom>
          <a:solidFill>
            <a:schemeClr val="bg1">
              <a:lumMod val="95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0CF4D1C8-2E69-798B-EF3D-871825612518}"/>
              </a:ext>
            </a:extLst>
          </p:cNvPr>
          <p:cNvSpPr/>
          <p:nvPr/>
        </p:nvSpPr>
        <p:spPr>
          <a:xfrm rot="2700000">
            <a:off x="2178561" y="1003464"/>
            <a:ext cx="1738082" cy="173808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0B084985-E578-BBFC-8FF6-7B4E2508DFA3}"/>
              </a:ext>
            </a:extLst>
          </p:cNvPr>
          <p:cNvSpPr/>
          <p:nvPr/>
        </p:nvSpPr>
        <p:spPr>
          <a:xfrm rot="2700000">
            <a:off x="7288496" y="2028459"/>
            <a:ext cx="821550" cy="821548"/>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pic>
        <p:nvPicPr>
          <p:cNvPr id="7" name="Grafik 6">
            <a:extLst>
              <a:ext uri="{FF2B5EF4-FFF2-40B4-BE49-F238E27FC236}">
                <a16:creationId xmlns:a16="http://schemas.microsoft.com/office/drawing/2014/main" id="{CE0991D5-2BA2-F5CB-E26E-AF775AA104C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23704936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 Grey Left">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2" name="Textplatzhalter 10">
            <a:extLst>
              <a:ext uri="{FF2B5EF4-FFF2-40B4-BE49-F238E27FC236}">
                <a16:creationId xmlns:a16="http://schemas.microsoft.com/office/drawing/2014/main" id="{6CB39FD3-B1C6-B8F2-E6A8-2E624290693D}"/>
              </a:ext>
            </a:extLst>
          </p:cNvPr>
          <p:cNvSpPr>
            <a:spLocks noGrp="1"/>
          </p:cNvSpPr>
          <p:nvPr>
            <p:ph type="body" sz="quarter" idx="13" hasCustomPrompt="1"/>
          </p:nvPr>
        </p:nvSpPr>
        <p:spPr>
          <a:xfrm>
            <a:off x="371475" y="568327"/>
            <a:ext cx="5363025"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4" name="Rechteck 3">
            <a:extLst>
              <a:ext uri="{FF2B5EF4-FFF2-40B4-BE49-F238E27FC236}">
                <a16:creationId xmlns:a16="http://schemas.microsoft.com/office/drawing/2014/main" id="{0DA2D2CC-ABAA-8D17-B239-EA680B77BD5D}"/>
              </a:ext>
            </a:extLst>
          </p:cNvPr>
          <p:cNvSpPr/>
          <p:nvPr/>
        </p:nvSpPr>
        <p:spPr>
          <a:xfrm rot="16200000" flipV="1">
            <a:off x="5715001" y="380999"/>
            <a:ext cx="6857999" cy="609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18">
            <a:extLst>
              <a:ext uri="{FF2B5EF4-FFF2-40B4-BE49-F238E27FC236}">
                <a16:creationId xmlns:a16="http://schemas.microsoft.com/office/drawing/2014/main" id="{B378BE3B-92B9-6AF4-68D2-3B2D46936BB7}"/>
              </a:ext>
            </a:extLst>
          </p:cNvPr>
          <p:cNvSpPr>
            <a:spLocks noGrp="1"/>
          </p:cNvSpPr>
          <p:nvPr>
            <p:ph type="body" sz="quarter" idx="14" hasCustomPrompt="1"/>
          </p:nvPr>
        </p:nvSpPr>
        <p:spPr>
          <a:xfrm>
            <a:off x="6457500"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7" name="Textplatzhalter 10">
            <a:extLst>
              <a:ext uri="{FF2B5EF4-FFF2-40B4-BE49-F238E27FC236}">
                <a16:creationId xmlns:a16="http://schemas.microsoft.com/office/drawing/2014/main" id="{6054A7A6-35FE-9910-94F5-5B4345381EE1}"/>
              </a:ext>
            </a:extLst>
          </p:cNvPr>
          <p:cNvSpPr>
            <a:spLocks noGrp="1"/>
          </p:cNvSpPr>
          <p:nvPr>
            <p:ph type="body" sz="quarter" idx="15" hasCustomPrompt="1"/>
          </p:nvPr>
        </p:nvSpPr>
        <p:spPr>
          <a:xfrm>
            <a:off x="6457500" y="568327"/>
            <a:ext cx="5363025"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8" name="Slide Number Placeholder 5">
            <a:extLst>
              <a:ext uri="{FF2B5EF4-FFF2-40B4-BE49-F238E27FC236}">
                <a16:creationId xmlns:a16="http://schemas.microsoft.com/office/drawing/2014/main" id="{969FBFEC-68F7-96FF-79C7-89E17690B2AD}"/>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16651184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ontent | Bullets">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625925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reeform: Shape 6">
            <a:extLst>
              <a:ext uri="{FF2B5EF4-FFF2-40B4-BE49-F238E27FC236}">
                <a16:creationId xmlns:a16="http://schemas.microsoft.com/office/drawing/2014/main" id="{7E410088-C7E2-B6CB-079C-7C349C51A426}"/>
              </a:ext>
            </a:extLst>
          </p:cNvPr>
          <p:cNvSpPr/>
          <p:nvPr userDrawn="1"/>
        </p:nvSpPr>
        <p:spPr>
          <a:xfrm>
            <a:off x="0" y="0"/>
            <a:ext cx="4927931" cy="6858000"/>
          </a:xfrm>
          <a:custGeom>
            <a:avLst/>
            <a:gdLst>
              <a:gd name="connsiteX0" fmla="*/ 0 w 4927931"/>
              <a:gd name="connsiteY0" fmla="*/ 0 h 6858000"/>
              <a:gd name="connsiteX1" fmla="*/ 288580 w 4927931"/>
              <a:gd name="connsiteY1" fmla="*/ 0 h 6858000"/>
              <a:gd name="connsiteX2" fmla="*/ 1409700 w 4927931"/>
              <a:gd name="connsiteY2" fmla="*/ 0 h 6858000"/>
              <a:gd name="connsiteX3" fmla="*/ 4639351 w 4927931"/>
              <a:gd name="connsiteY3" fmla="*/ 0 h 6858000"/>
              <a:gd name="connsiteX4" fmla="*/ 4927931 w 4927931"/>
              <a:gd name="connsiteY4" fmla="*/ 288580 h 6858000"/>
              <a:gd name="connsiteX5" fmla="*/ 4927931 w 4927931"/>
              <a:gd name="connsiteY5" fmla="*/ 6569420 h 6858000"/>
              <a:gd name="connsiteX6" fmla="*/ 4639351 w 4927931"/>
              <a:gd name="connsiteY6" fmla="*/ 6858000 h 6858000"/>
              <a:gd name="connsiteX7" fmla="*/ 1409700 w 4927931"/>
              <a:gd name="connsiteY7" fmla="*/ 6858000 h 6858000"/>
              <a:gd name="connsiteX8" fmla="*/ 288580 w 4927931"/>
              <a:gd name="connsiteY8" fmla="*/ 6858000 h 6858000"/>
              <a:gd name="connsiteX9" fmla="*/ 0 w 4927931"/>
              <a:gd name="connsiteY9" fmla="*/ 6858000 h 6858000"/>
              <a:gd name="connsiteX10" fmla="*/ 0 w 4927931"/>
              <a:gd name="connsiteY10" fmla="*/ 6569420 h 6858000"/>
              <a:gd name="connsiteX11" fmla="*/ 0 w 4927931"/>
              <a:gd name="connsiteY11" fmla="*/ 288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931" h="6858000">
                <a:moveTo>
                  <a:pt x="0" y="0"/>
                </a:moveTo>
                <a:lnTo>
                  <a:pt x="288580" y="0"/>
                </a:lnTo>
                <a:lnTo>
                  <a:pt x="1409700" y="0"/>
                </a:lnTo>
                <a:lnTo>
                  <a:pt x="4639351" y="0"/>
                </a:lnTo>
                <a:cubicBezTo>
                  <a:pt x="4798729" y="0"/>
                  <a:pt x="4927931" y="129202"/>
                  <a:pt x="4927931" y="288580"/>
                </a:cubicBezTo>
                <a:lnTo>
                  <a:pt x="4927931" y="6569420"/>
                </a:lnTo>
                <a:cubicBezTo>
                  <a:pt x="4927931" y="6728798"/>
                  <a:pt x="4798729" y="6858000"/>
                  <a:pt x="4639351" y="6858000"/>
                </a:cubicBezTo>
                <a:lnTo>
                  <a:pt x="1409700" y="6858000"/>
                </a:lnTo>
                <a:lnTo>
                  <a:pt x="288580" y="6858000"/>
                </a:lnTo>
                <a:lnTo>
                  <a:pt x="0" y="6858000"/>
                </a:lnTo>
                <a:lnTo>
                  <a:pt x="0" y="6569420"/>
                </a:lnTo>
                <a:lnTo>
                  <a:pt x="0" y="288580"/>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432752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4327523"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4327523"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fik 3">
            <a:extLst>
              <a:ext uri="{FF2B5EF4-FFF2-40B4-BE49-F238E27FC236}">
                <a16:creationId xmlns:a16="http://schemas.microsoft.com/office/drawing/2014/main" id="{2C65F535-3D2B-BF50-8DC5-DA18625C76B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8" name="Textplatzhalter 18">
            <a:extLst>
              <a:ext uri="{FF2B5EF4-FFF2-40B4-BE49-F238E27FC236}">
                <a16:creationId xmlns:a16="http://schemas.microsoft.com/office/drawing/2014/main" id="{F43A7FD2-8D9E-0F87-3E3A-ADCCAF5C1508}"/>
              </a:ext>
            </a:extLst>
          </p:cNvPr>
          <p:cNvSpPr>
            <a:spLocks noGrp="1"/>
          </p:cNvSpPr>
          <p:nvPr>
            <p:ph type="body" sz="quarter" idx="20" hasCustomPrompt="1"/>
          </p:nvPr>
        </p:nvSpPr>
        <p:spPr>
          <a:xfrm>
            <a:off x="5100309" y="307976"/>
            <a:ext cx="672883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0" name="Textplatzhalter 10">
            <a:extLst>
              <a:ext uri="{FF2B5EF4-FFF2-40B4-BE49-F238E27FC236}">
                <a16:creationId xmlns:a16="http://schemas.microsoft.com/office/drawing/2014/main" id="{971004A8-3D17-C21A-B290-E45FFBAB00E0}"/>
              </a:ext>
            </a:extLst>
          </p:cNvPr>
          <p:cNvSpPr>
            <a:spLocks noGrp="1"/>
          </p:cNvSpPr>
          <p:nvPr>
            <p:ph type="body" sz="quarter" idx="21" hasCustomPrompt="1"/>
          </p:nvPr>
        </p:nvSpPr>
        <p:spPr>
          <a:xfrm>
            <a:off x="5100309" y="568327"/>
            <a:ext cx="6728834"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12" name="Text Placeholder 4">
            <a:extLst>
              <a:ext uri="{FF2B5EF4-FFF2-40B4-BE49-F238E27FC236}">
                <a16:creationId xmlns:a16="http://schemas.microsoft.com/office/drawing/2014/main" id="{8FF6023E-4C23-4CD1-5386-3C4DF91CFBD0}"/>
              </a:ext>
            </a:extLst>
          </p:cNvPr>
          <p:cNvSpPr>
            <a:spLocks noGrp="1"/>
          </p:cNvSpPr>
          <p:nvPr>
            <p:ph type="body" sz="quarter" idx="22" hasCustomPrompt="1"/>
          </p:nvPr>
        </p:nvSpPr>
        <p:spPr>
          <a:xfrm>
            <a:off x="5100309" y="1409702"/>
            <a:ext cx="6728834"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9935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 Bullets White-Grey">
    <p:bg>
      <p:bgPr>
        <a:solidFill>
          <a:srgbClr val="F2F2F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625925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reeform: Shape 6">
            <a:extLst>
              <a:ext uri="{FF2B5EF4-FFF2-40B4-BE49-F238E27FC236}">
                <a16:creationId xmlns:a16="http://schemas.microsoft.com/office/drawing/2014/main" id="{7E410088-C7E2-B6CB-079C-7C349C51A426}"/>
              </a:ext>
            </a:extLst>
          </p:cNvPr>
          <p:cNvSpPr/>
          <p:nvPr userDrawn="1"/>
        </p:nvSpPr>
        <p:spPr>
          <a:xfrm>
            <a:off x="0" y="0"/>
            <a:ext cx="4927931" cy="6858000"/>
          </a:xfrm>
          <a:custGeom>
            <a:avLst/>
            <a:gdLst>
              <a:gd name="connsiteX0" fmla="*/ 0 w 4927931"/>
              <a:gd name="connsiteY0" fmla="*/ 0 h 6858000"/>
              <a:gd name="connsiteX1" fmla="*/ 288580 w 4927931"/>
              <a:gd name="connsiteY1" fmla="*/ 0 h 6858000"/>
              <a:gd name="connsiteX2" fmla="*/ 1409700 w 4927931"/>
              <a:gd name="connsiteY2" fmla="*/ 0 h 6858000"/>
              <a:gd name="connsiteX3" fmla="*/ 4639351 w 4927931"/>
              <a:gd name="connsiteY3" fmla="*/ 0 h 6858000"/>
              <a:gd name="connsiteX4" fmla="*/ 4927931 w 4927931"/>
              <a:gd name="connsiteY4" fmla="*/ 288580 h 6858000"/>
              <a:gd name="connsiteX5" fmla="*/ 4927931 w 4927931"/>
              <a:gd name="connsiteY5" fmla="*/ 6569420 h 6858000"/>
              <a:gd name="connsiteX6" fmla="*/ 4639351 w 4927931"/>
              <a:gd name="connsiteY6" fmla="*/ 6858000 h 6858000"/>
              <a:gd name="connsiteX7" fmla="*/ 1409700 w 4927931"/>
              <a:gd name="connsiteY7" fmla="*/ 6858000 h 6858000"/>
              <a:gd name="connsiteX8" fmla="*/ 288580 w 4927931"/>
              <a:gd name="connsiteY8" fmla="*/ 6858000 h 6858000"/>
              <a:gd name="connsiteX9" fmla="*/ 0 w 4927931"/>
              <a:gd name="connsiteY9" fmla="*/ 6858000 h 6858000"/>
              <a:gd name="connsiteX10" fmla="*/ 0 w 4927931"/>
              <a:gd name="connsiteY10" fmla="*/ 6569420 h 6858000"/>
              <a:gd name="connsiteX11" fmla="*/ 0 w 4927931"/>
              <a:gd name="connsiteY11" fmla="*/ 2885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931" h="6858000">
                <a:moveTo>
                  <a:pt x="0" y="0"/>
                </a:moveTo>
                <a:lnTo>
                  <a:pt x="288580" y="0"/>
                </a:lnTo>
                <a:lnTo>
                  <a:pt x="1409700" y="0"/>
                </a:lnTo>
                <a:lnTo>
                  <a:pt x="4639351" y="0"/>
                </a:lnTo>
                <a:cubicBezTo>
                  <a:pt x="4798729" y="0"/>
                  <a:pt x="4927931" y="129202"/>
                  <a:pt x="4927931" y="288580"/>
                </a:cubicBezTo>
                <a:lnTo>
                  <a:pt x="4927931" y="6569420"/>
                </a:lnTo>
                <a:cubicBezTo>
                  <a:pt x="4927931" y="6728798"/>
                  <a:pt x="4798729" y="6858000"/>
                  <a:pt x="4639351" y="6858000"/>
                </a:cubicBezTo>
                <a:lnTo>
                  <a:pt x="1409700" y="6858000"/>
                </a:lnTo>
                <a:lnTo>
                  <a:pt x="288580" y="6858000"/>
                </a:lnTo>
                <a:lnTo>
                  <a:pt x="0" y="6858000"/>
                </a:lnTo>
                <a:lnTo>
                  <a:pt x="0" y="6569420"/>
                </a:lnTo>
                <a:lnTo>
                  <a:pt x="0" y="28858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432752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4327523" cy="661384"/>
          </a:xfrm>
          <a:prstGeom prst="rect">
            <a:avLst/>
          </a:prstGeom>
        </p:spPr>
        <p:txBody>
          <a:bodyPr lIns="0"/>
          <a:lstStyle>
            <a:lvl1pPr marL="0" indent="0">
              <a:lnSpc>
                <a:spcPct val="100000"/>
              </a:lnSpc>
              <a:spcBef>
                <a:spcPts val="0"/>
              </a:spcBef>
              <a:buNone/>
              <a:defRPr sz="2000" b="1">
                <a:solidFill>
                  <a:schemeClr val="tx1"/>
                </a:solidFill>
                <a:latin typeface="Verdana Pro" panose="020B0604030504040204" pitchFamily="34" charset="0"/>
              </a:defRPr>
            </a:lvl1pPr>
          </a:lstStyle>
          <a:p>
            <a:pPr lvl="0"/>
            <a:r>
              <a:rPr lang="de-DE"/>
              <a:t>Title</a:t>
            </a:r>
          </a:p>
        </p:txBody>
      </p:sp>
      <p:sp>
        <p:nvSpPr>
          <p:cNvPr id="5" name="Text Placeholder 4">
            <a:extLst>
              <a:ext uri="{FF2B5EF4-FFF2-40B4-BE49-F238E27FC236}">
                <a16:creationId xmlns:a16="http://schemas.microsoft.com/office/drawing/2014/main" id="{7D7D0866-F1B5-1DCB-676A-108F2BA22C50}"/>
              </a:ext>
            </a:extLst>
          </p:cNvPr>
          <p:cNvSpPr>
            <a:spLocks noGrp="1"/>
          </p:cNvSpPr>
          <p:nvPr>
            <p:ph type="body" sz="quarter" idx="18" hasCustomPrompt="1"/>
          </p:nvPr>
        </p:nvSpPr>
        <p:spPr>
          <a:xfrm>
            <a:off x="371475" y="1409702"/>
            <a:ext cx="4327523"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fik 3">
            <a:extLst>
              <a:ext uri="{FF2B5EF4-FFF2-40B4-BE49-F238E27FC236}">
                <a16:creationId xmlns:a16="http://schemas.microsoft.com/office/drawing/2014/main" id="{2C65F535-3D2B-BF50-8DC5-DA18625C76B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8" name="Textplatzhalter 18">
            <a:extLst>
              <a:ext uri="{FF2B5EF4-FFF2-40B4-BE49-F238E27FC236}">
                <a16:creationId xmlns:a16="http://schemas.microsoft.com/office/drawing/2014/main" id="{F43A7FD2-8D9E-0F87-3E3A-ADCCAF5C1508}"/>
              </a:ext>
            </a:extLst>
          </p:cNvPr>
          <p:cNvSpPr>
            <a:spLocks noGrp="1"/>
          </p:cNvSpPr>
          <p:nvPr>
            <p:ph type="body" sz="quarter" idx="20" hasCustomPrompt="1"/>
          </p:nvPr>
        </p:nvSpPr>
        <p:spPr>
          <a:xfrm>
            <a:off x="5100309" y="307976"/>
            <a:ext cx="6728832"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0" name="Textplatzhalter 10">
            <a:extLst>
              <a:ext uri="{FF2B5EF4-FFF2-40B4-BE49-F238E27FC236}">
                <a16:creationId xmlns:a16="http://schemas.microsoft.com/office/drawing/2014/main" id="{971004A8-3D17-C21A-B290-E45FFBAB00E0}"/>
              </a:ext>
            </a:extLst>
          </p:cNvPr>
          <p:cNvSpPr>
            <a:spLocks noGrp="1"/>
          </p:cNvSpPr>
          <p:nvPr>
            <p:ph type="body" sz="quarter" idx="21" hasCustomPrompt="1"/>
          </p:nvPr>
        </p:nvSpPr>
        <p:spPr>
          <a:xfrm>
            <a:off x="5100309" y="568327"/>
            <a:ext cx="6728834" cy="661384"/>
          </a:xfrm>
          <a:prstGeom prst="rect">
            <a:avLst/>
          </a:prstGeom>
        </p:spPr>
        <p:txBody>
          <a:bodyPr lIns="0"/>
          <a:lstStyle>
            <a:lvl1pPr marL="0" indent="0">
              <a:lnSpc>
                <a:spcPct val="100000"/>
              </a:lnSpc>
              <a:spcBef>
                <a:spcPts val="0"/>
              </a:spcBef>
              <a:buNone/>
              <a:defRPr sz="2000" b="1">
                <a:solidFill>
                  <a:schemeClr val="tx1"/>
                </a:solidFill>
                <a:latin typeface="Verdana Pro" panose="020B0604030504040204" pitchFamily="34" charset="0"/>
              </a:defRPr>
            </a:lvl1pPr>
          </a:lstStyle>
          <a:p>
            <a:pPr lvl="0"/>
            <a:r>
              <a:rPr lang="de-DE"/>
              <a:t>Title</a:t>
            </a:r>
          </a:p>
        </p:txBody>
      </p:sp>
      <p:sp>
        <p:nvSpPr>
          <p:cNvPr id="12" name="Text Placeholder 4">
            <a:extLst>
              <a:ext uri="{FF2B5EF4-FFF2-40B4-BE49-F238E27FC236}">
                <a16:creationId xmlns:a16="http://schemas.microsoft.com/office/drawing/2014/main" id="{8FF6023E-4C23-4CD1-5386-3C4DF91CFBD0}"/>
              </a:ext>
            </a:extLst>
          </p:cNvPr>
          <p:cNvSpPr>
            <a:spLocks noGrp="1"/>
          </p:cNvSpPr>
          <p:nvPr>
            <p:ph type="body" sz="quarter" idx="22" hasCustomPrompt="1"/>
          </p:nvPr>
        </p:nvSpPr>
        <p:spPr>
          <a:xfrm>
            <a:off x="5100309" y="1409702"/>
            <a:ext cx="6728834" cy="4791074"/>
          </a:xfrm>
          <a:prstGeom prst="rect">
            <a:avLst/>
          </a:prstGeom>
        </p:spPr>
        <p:txBody>
          <a:bodyPr lIns="0" rIns="0"/>
          <a:lstStyle>
            <a:lvl1pPr marL="180975" indent="-180975">
              <a:defRPr sz="1200">
                <a:latin typeface="Verdana Pro Light" panose="020B0304030504040204" pitchFamily="34" charset="0"/>
              </a:defRPr>
            </a:lvl1pPr>
            <a:lvl2pPr marL="628650" indent="-171450">
              <a:defRPr sz="1200">
                <a:latin typeface="Verdana Pro Light" panose="020B0304030504040204" pitchFamily="34" charset="0"/>
              </a:defRPr>
            </a:lvl2pPr>
            <a:lvl3pPr marL="1076325" indent="-161925">
              <a:defRPr sz="1200">
                <a:latin typeface="Verdana Pro Light" panose="020B0304030504040204" pitchFamily="34" charset="0"/>
              </a:defRPr>
            </a:lvl3pPr>
            <a:lvl4pPr marL="1524000" indent="-152400">
              <a:defRPr sz="1200">
                <a:latin typeface="Verdana Pro Light" panose="020B0304030504040204" pitchFamily="34" charset="0"/>
              </a:defRPr>
            </a:lvl4pPr>
            <a:lvl5pPr marL="1971675" indent="-142875">
              <a:defRPr sz="1200">
                <a:latin typeface="Verdana Pro Light" panose="020B03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3742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lain | Blue">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4AC4FD5A-7ADC-F34D-D79C-C0D40CE92511}"/>
              </a:ext>
            </a:extLst>
          </p:cNvPr>
          <p:cNvSpPr/>
          <p:nvPr/>
        </p:nvSpPr>
        <p:spPr>
          <a:xfrm rot="10800000" flipV="1">
            <a:off x="-2" y="-6"/>
            <a:ext cx="12191999" cy="6858006"/>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Grafik 1">
            <a:extLst>
              <a:ext uri="{FF2B5EF4-FFF2-40B4-BE49-F238E27FC236}">
                <a16:creationId xmlns:a16="http://schemas.microsoft.com/office/drawing/2014/main" id="{CFD80816-848E-E2F0-95DF-209060318713}"/>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4" name="Slide Number Placeholder 5">
            <a:extLst>
              <a:ext uri="{FF2B5EF4-FFF2-40B4-BE49-F238E27FC236}">
                <a16:creationId xmlns:a16="http://schemas.microsoft.com/office/drawing/2014/main" id="{58B555A4-8EAC-B386-7AEA-886A354BBA9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0228058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 Blue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A66514EE-3A85-D66C-EB61-9F007C9BBC4C}"/>
              </a:ext>
            </a:extLst>
          </p:cNvPr>
          <p:cNvSpPr/>
          <p:nvPr/>
        </p:nvSpPr>
        <p:spPr>
          <a:xfrm rot="16200000" flipV="1">
            <a:off x="-1608671" y="1608662"/>
            <a:ext cx="6858006" cy="3640667"/>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bg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4" name="Grafik 3">
            <a:extLst>
              <a:ext uri="{FF2B5EF4-FFF2-40B4-BE49-F238E27FC236}">
                <a16:creationId xmlns:a16="http://schemas.microsoft.com/office/drawing/2014/main" id="{73A3F597-B7D7-2CEC-920D-AFD5360EA690}"/>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1967044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 Blue Righ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5" name="Rechteck 4">
            <a:extLst>
              <a:ext uri="{FF2B5EF4-FFF2-40B4-BE49-F238E27FC236}">
                <a16:creationId xmlns:a16="http://schemas.microsoft.com/office/drawing/2014/main" id="{4AC4FD5A-7ADC-F34D-D79C-C0D40CE92511}"/>
              </a:ext>
            </a:extLst>
          </p:cNvPr>
          <p:cNvSpPr/>
          <p:nvPr/>
        </p:nvSpPr>
        <p:spPr>
          <a:xfrm rot="10800000" flipV="1">
            <a:off x="3638885" y="-6"/>
            <a:ext cx="8553113" cy="6858006"/>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lide Number Placeholder 5">
            <a:extLst>
              <a:ext uri="{FF2B5EF4-FFF2-40B4-BE49-F238E27FC236}">
                <a16:creationId xmlns:a16="http://schemas.microsoft.com/office/drawing/2014/main" id="{743E5359-385B-536E-18F1-836C8303825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26150817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 Blue Diagonal">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160335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B29553DE-549A-1BB3-2A37-4B64C55CA8F4}"/>
              </a:ext>
            </a:extLst>
          </p:cNvPr>
          <p:cNvSpPr/>
          <p:nvPr/>
        </p:nvSpPr>
        <p:spPr>
          <a:xfrm>
            <a:off x="-1" y="4880818"/>
            <a:ext cx="12192001" cy="1977182"/>
          </a:xfrm>
          <a:prstGeom prst="rect">
            <a:avLst/>
          </a:prstGeom>
          <a:solidFill>
            <a:schemeClr val="accent1">
              <a:lumMod val="9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77152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6" name="Gleichschenkliges Dreieck 5">
            <a:extLst>
              <a:ext uri="{FF2B5EF4-FFF2-40B4-BE49-F238E27FC236}">
                <a16:creationId xmlns:a16="http://schemas.microsoft.com/office/drawing/2014/main" id="{B2E524E8-5D60-7906-04F9-27FB0CF8F30C}"/>
              </a:ext>
            </a:extLst>
          </p:cNvPr>
          <p:cNvSpPr/>
          <p:nvPr/>
        </p:nvSpPr>
        <p:spPr>
          <a:xfrm>
            <a:off x="5321299" y="-3"/>
            <a:ext cx="3403601" cy="6858003"/>
          </a:xfrm>
          <a:prstGeom prst="triangle">
            <a:avLst>
              <a:gd name="adj" fmla="val 100000"/>
            </a:avLst>
          </a:prstGeom>
          <a:solidFill>
            <a:schemeClr val="accent4"/>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7" name="Rechteck 6">
            <a:extLst>
              <a:ext uri="{FF2B5EF4-FFF2-40B4-BE49-F238E27FC236}">
                <a16:creationId xmlns:a16="http://schemas.microsoft.com/office/drawing/2014/main" id="{309B6989-D042-7D06-EF6B-BA8901365310}"/>
              </a:ext>
            </a:extLst>
          </p:cNvPr>
          <p:cNvSpPr/>
          <p:nvPr/>
        </p:nvSpPr>
        <p:spPr>
          <a:xfrm>
            <a:off x="8724900" y="-3"/>
            <a:ext cx="3467100" cy="6858003"/>
          </a:xfrm>
          <a:prstGeom prst="rect">
            <a:avLst/>
          </a:prstGeom>
          <a:solidFill>
            <a:schemeClr val="accent4"/>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5" name="Slide Number Placeholder 5">
            <a:extLst>
              <a:ext uri="{FF2B5EF4-FFF2-40B4-BE49-F238E27FC236}">
                <a16:creationId xmlns:a16="http://schemas.microsoft.com/office/drawing/2014/main" id="{3B646DDC-25D0-3073-F38A-E1288E99B64E}"/>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638232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Plain | Title &amp; Subtitl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845408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F82146D3-E22D-BF70-6395-7A727F1B002A}"/>
              </a:ext>
            </a:extLst>
          </p:cNvPr>
          <p:cNvSpPr>
            <a:spLocks noGrp="1" noRot="1" noMove="1" noResize="1" noEditPoints="1" noAdjustHandles="1" noChangeArrowheads="1" noChangeShapeType="1"/>
          </p:cNvSpPr>
          <p:nvPr userDrawn="1"/>
        </p:nvSpPr>
        <p:spPr>
          <a:xfrm>
            <a:off x="0" y="0"/>
            <a:ext cx="12192000" cy="286247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3954026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 Blue Up">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9779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5F14EBFC-96AE-FC1E-6CF9-9F9B0340E74D}"/>
              </a:ext>
            </a:extLst>
          </p:cNvPr>
          <p:cNvSpPr/>
          <p:nvPr/>
        </p:nvSpPr>
        <p:spPr>
          <a:xfrm>
            <a:off x="0" y="1"/>
            <a:ext cx="12191996" cy="3542649"/>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Tree>
    <p:extLst>
      <p:ext uri="{BB962C8B-B14F-4D97-AF65-F5344CB8AC3E}">
        <p14:creationId xmlns:p14="http://schemas.microsoft.com/office/powerpoint/2010/main" val="23412410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 Black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A66514EE-3A85-D66C-EB61-9F007C9BBC4C}"/>
              </a:ext>
            </a:extLst>
          </p:cNvPr>
          <p:cNvSpPr/>
          <p:nvPr/>
        </p:nvSpPr>
        <p:spPr>
          <a:xfrm rot="16200000" flipV="1">
            <a:off x="-1608671" y="1608662"/>
            <a:ext cx="6858006" cy="3640667"/>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bg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4" name="Grafik 3">
            <a:extLst>
              <a:ext uri="{FF2B5EF4-FFF2-40B4-BE49-F238E27FC236}">
                <a16:creationId xmlns:a16="http://schemas.microsoft.com/office/drawing/2014/main" id="{73A3F597-B7D7-2CEC-920D-AFD5360EA690}"/>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14325248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 Black Righ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7741664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5" name="Rechteck 4">
            <a:extLst>
              <a:ext uri="{FF2B5EF4-FFF2-40B4-BE49-F238E27FC236}">
                <a16:creationId xmlns:a16="http://schemas.microsoft.com/office/drawing/2014/main" id="{4AC4FD5A-7ADC-F34D-D79C-C0D40CE92511}"/>
              </a:ext>
            </a:extLst>
          </p:cNvPr>
          <p:cNvSpPr/>
          <p:nvPr/>
        </p:nvSpPr>
        <p:spPr>
          <a:xfrm rot="10800000" flipV="1">
            <a:off x="3638885" y="-6"/>
            <a:ext cx="8553113" cy="685800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lide Number Placeholder 5">
            <a:extLst>
              <a:ext uri="{FF2B5EF4-FFF2-40B4-BE49-F238E27FC236}">
                <a16:creationId xmlns:a16="http://schemas.microsoft.com/office/drawing/2014/main" id="{743E5359-385B-536E-18F1-836C83038255}"/>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4023161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 Picture Straight Righ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Bildplatzhalter 12">
            <a:extLst>
              <a:ext uri="{FF2B5EF4-FFF2-40B4-BE49-F238E27FC236}">
                <a16:creationId xmlns:a16="http://schemas.microsoft.com/office/drawing/2014/main" id="{C29C7CAF-F4E7-968C-5B14-7453E9206CC0}"/>
              </a:ext>
            </a:extLst>
          </p:cNvPr>
          <p:cNvSpPr>
            <a:spLocks noGrp="1"/>
          </p:cNvSpPr>
          <p:nvPr>
            <p:ph type="pic" sz="quarter" idx="10" hasCustomPrompt="1"/>
          </p:nvPr>
        </p:nvSpPr>
        <p:spPr>
          <a:xfrm>
            <a:off x="7342046" y="0"/>
            <a:ext cx="4849954"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5724525"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39721371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tent | Picture Round Righ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Bildplatzhalter 9">
            <a:extLst>
              <a:ext uri="{FF2B5EF4-FFF2-40B4-BE49-F238E27FC236}">
                <a16:creationId xmlns:a16="http://schemas.microsoft.com/office/drawing/2014/main" id="{15411E8D-B883-0D83-A89B-16F396E9FAF9}"/>
              </a:ext>
            </a:extLst>
          </p:cNvPr>
          <p:cNvSpPr>
            <a:spLocks noGrp="1"/>
          </p:cNvSpPr>
          <p:nvPr>
            <p:ph type="pic" sz="quarter" idx="10" hasCustomPrompt="1"/>
          </p:nvPr>
        </p:nvSpPr>
        <p:spPr>
          <a:xfrm>
            <a:off x="7353300" y="0"/>
            <a:ext cx="4838700" cy="6858000"/>
          </a:xfrm>
          <a:custGeom>
            <a:avLst/>
            <a:gdLst>
              <a:gd name="connsiteX0" fmla="*/ 252412 w 4838700"/>
              <a:gd name="connsiteY0" fmla="*/ 0 h 6858000"/>
              <a:gd name="connsiteX1" fmla="*/ 4838700 w 4838700"/>
              <a:gd name="connsiteY1" fmla="*/ 0 h 6858000"/>
              <a:gd name="connsiteX2" fmla="*/ 4838700 w 4838700"/>
              <a:gd name="connsiteY2" fmla="*/ 6858000 h 6858000"/>
              <a:gd name="connsiteX3" fmla="*/ 252412 w 4838700"/>
              <a:gd name="connsiteY3" fmla="*/ 6858000 h 6858000"/>
              <a:gd name="connsiteX4" fmla="*/ 0 w 4838700"/>
              <a:gd name="connsiteY4" fmla="*/ 6605588 h 6858000"/>
              <a:gd name="connsiteX5" fmla="*/ 0 w 4838700"/>
              <a:gd name="connsiteY5" fmla="*/ 252412 h 6858000"/>
              <a:gd name="connsiteX6" fmla="*/ 252412 w 48387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8700" h="6858000">
                <a:moveTo>
                  <a:pt x="252412" y="0"/>
                </a:moveTo>
                <a:lnTo>
                  <a:pt x="4838700" y="0"/>
                </a:lnTo>
                <a:lnTo>
                  <a:pt x="4838700" y="6858000"/>
                </a:lnTo>
                <a:lnTo>
                  <a:pt x="252412" y="6858000"/>
                </a:lnTo>
                <a:cubicBezTo>
                  <a:pt x="113009" y="6858000"/>
                  <a:pt x="0" y="6744991"/>
                  <a:pt x="0" y="6605588"/>
                </a:cubicBezTo>
                <a:lnTo>
                  <a:pt x="0" y="252412"/>
                </a:lnTo>
                <a:cubicBezTo>
                  <a:pt x="0" y="113009"/>
                  <a:pt x="113009" y="0"/>
                  <a:pt x="252412" y="0"/>
                </a:cubicBez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5724525"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Tree>
    <p:extLst>
      <p:ext uri="{BB962C8B-B14F-4D97-AF65-F5344CB8AC3E}">
        <p14:creationId xmlns:p14="http://schemas.microsoft.com/office/powerpoint/2010/main" val="33941977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 | Picture Straight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12409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12">
            <a:extLst>
              <a:ext uri="{FF2B5EF4-FFF2-40B4-BE49-F238E27FC236}">
                <a16:creationId xmlns:a16="http://schemas.microsoft.com/office/drawing/2014/main" id="{064E4184-AD96-9061-4468-A7F4D8F26D1D}"/>
              </a:ext>
            </a:extLst>
          </p:cNvPr>
          <p:cNvSpPr>
            <a:spLocks noGrp="1"/>
          </p:cNvSpPr>
          <p:nvPr>
            <p:ph type="pic" sz="quarter" idx="10" hasCustomPrompt="1"/>
          </p:nvPr>
        </p:nvSpPr>
        <p:spPr>
          <a:xfrm>
            <a:off x="0" y="0"/>
            <a:ext cx="3640668" cy="6858000"/>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4017433"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4017434" y="568327"/>
            <a:ext cx="7803092"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7" name="Grafik 6">
            <a:extLst>
              <a:ext uri="{FF2B5EF4-FFF2-40B4-BE49-F238E27FC236}">
                <a16:creationId xmlns:a16="http://schemas.microsoft.com/office/drawing/2014/main" id="{AB6C5432-0E28-67D9-FF3C-72B8CB348DAC}"/>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37502193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 Picture Round Lef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12409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Bildplatzhalter 3">
            <a:extLst>
              <a:ext uri="{FF2B5EF4-FFF2-40B4-BE49-F238E27FC236}">
                <a16:creationId xmlns:a16="http://schemas.microsoft.com/office/drawing/2014/main" id="{008625F3-E21C-83CF-35BC-1EAA6409FE61}"/>
              </a:ext>
            </a:extLst>
          </p:cNvPr>
          <p:cNvSpPr>
            <a:spLocks noGrp="1"/>
          </p:cNvSpPr>
          <p:nvPr>
            <p:ph type="pic" sz="quarter" idx="10" hasCustomPrompt="1"/>
          </p:nvPr>
        </p:nvSpPr>
        <p:spPr>
          <a:xfrm>
            <a:off x="0" y="0"/>
            <a:ext cx="3640668" cy="6858000"/>
          </a:xfrm>
          <a:custGeom>
            <a:avLst/>
            <a:gdLst>
              <a:gd name="connsiteX0" fmla="*/ 0 w 3640668"/>
              <a:gd name="connsiteY0" fmla="*/ 0 h 6858000"/>
              <a:gd name="connsiteX1" fmla="*/ 3390900 w 3640668"/>
              <a:gd name="connsiteY1" fmla="*/ 0 h 6858000"/>
              <a:gd name="connsiteX2" fmla="*/ 3638184 w 3640668"/>
              <a:gd name="connsiteY2" fmla="*/ 201542 h 6858000"/>
              <a:gd name="connsiteX3" fmla="*/ 3640668 w 3640668"/>
              <a:gd name="connsiteY3" fmla="*/ 226184 h 6858000"/>
              <a:gd name="connsiteX4" fmla="*/ 3640668 w 3640668"/>
              <a:gd name="connsiteY4" fmla="*/ 6631816 h 6858000"/>
              <a:gd name="connsiteX5" fmla="*/ 3638184 w 3640668"/>
              <a:gd name="connsiteY5" fmla="*/ 6656458 h 6858000"/>
              <a:gd name="connsiteX6" fmla="*/ 3390900 w 3640668"/>
              <a:gd name="connsiteY6" fmla="*/ 6858000 h 6858000"/>
              <a:gd name="connsiteX7" fmla="*/ 0 w 364066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668" h="6858000">
                <a:moveTo>
                  <a:pt x="0" y="0"/>
                </a:moveTo>
                <a:lnTo>
                  <a:pt x="3390900" y="0"/>
                </a:lnTo>
                <a:cubicBezTo>
                  <a:pt x="3512878" y="0"/>
                  <a:pt x="3614647" y="86523"/>
                  <a:pt x="3638184" y="201542"/>
                </a:cubicBezTo>
                <a:lnTo>
                  <a:pt x="3640668" y="226184"/>
                </a:lnTo>
                <a:lnTo>
                  <a:pt x="3640668" y="6631816"/>
                </a:lnTo>
                <a:lnTo>
                  <a:pt x="3638184" y="6656458"/>
                </a:lnTo>
                <a:cubicBezTo>
                  <a:pt x="3614647" y="6771478"/>
                  <a:pt x="3512878" y="6858000"/>
                  <a:pt x="3390900" y="6858000"/>
                </a:cubicBezTo>
                <a:lnTo>
                  <a:pt x="0" y="6858000"/>
                </a:ln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4017433" y="307976"/>
            <a:ext cx="2897718" cy="260350"/>
          </a:xfrm>
          <a:prstGeom prst="rect">
            <a:avLst/>
          </a:prstGeom>
        </p:spPr>
        <p:txBody>
          <a:bodyPr lIns="0" anchor="ctr"/>
          <a:lstStyle>
            <a:lvl1pPr marL="0" indent="0">
              <a:buNone/>
              <a:defRPr sz="900">
                <a:solidFill>
                  <a:schemeClr val="tx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4017434" y="568327"/>
            <a:ext cx="7803092"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pic>
        <p:nvPicPr>
          <p:cNvPr id="7" name="Grafik 6">
            <a:extLst>
              <a:ext uri="{FF2B5EF4-FFF2-40B4-BE49-F238E27FC236}">
                <a16:creationId xmlns:a16="http://schemas.microsoft.com/office/drawing/2014/main" id="{AB6C5432-0E28-67D9-FF3C-72B8CB348DAC}"/>
              </a:ext>
            </a:extLst>
          </p:cNvPr>
          <p:cNvPicPr>
            <a:picLocks noChangeAspect="1"/>
          </p:cNvPicPr>
          <p:nvPr/>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4014212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439454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4" name="Title 1">
            <a:extLst>
              <a:ext uri="{FF2B5EF4-FFF2-40B4-BE49-F238E27FC236}">
                <a16:creationId xmlns:a16="http://schemas.microsoft.com/office/drawing/2014/main" id="{1B63F11D-8B50-F9B4-B568-FDDF459C8E13}"/>
              </a:ext>
            </a:extLst>
          </p:cNvPr>
          <p:cNvSpPr>
            <a:spLocks noGrp="1"/>
          </p:cNvSpPr>
          <p:nvPr>
            <p:ph type="ctrTitle" hasCustomPrompt="1"/>
          </p:nvPr>
        </p:nvSpPr>
        <p:spPr>
          <a:xfrm>
            <a:off x="371476" y="2705878"/>
            <a:ext cx="3398092" cy="737120"/>
          </a:xfrm>
          <a:prstGeom prst="rect">
            <a:avLst/>
          </a:prstGeom>
        </p:spPr>
        <p:txBody>
          <a:bodyPr vert="horz" lIns="0" anchor="b" anchorCtr="0"/>
          <a:lstStyle>
            <a:lvl1pPr algn="l">
              <a:lnSpc>
                <a:spcPct val="100000"/>
              </a:lnSpc>
              <a:defRPr sz="2000" b="1">
                <a:solidFill>
                  <a:schemeClr val="tx1"/>
                </a:solidFill>
                <a:latin typeface="Verdana Pro" panose="020B0604030504040204" pitchFamily="34" charset="0"/>
              </a:defRPr>
            </a:lvl1pPr>
          </a:lstStyle>
          <a:p>
            <a:r>
              <a:rPr lang="en-US"/>
              <a:t>Chapter</a:t>
            </a:r>
            <a:br>
              <a:rPr lang="en-US"/>
            </a:br>
            <a:r>
              <a:rPr lang="en-US"/>
              <a:t>Divider</a:t>
            </a:r>
            <a:endParaRPr lang="en-GB"/>
          </a:p>
        </p:txBody>
      </p:sp>
      <p:sp>
        <p:nvSpPr>
          <p:cNvPr id="13" name="Bildplatzhalter 12">
            <a:extLst>
              <a:ext uri="{FF2B5EF4-FFF2-40B4-BE49-F238E27FC236}">
                <a16:creationId xmlns:a16="http://schemas.microsoft.com/office/drawing/2014/main" id="{BF87389B-302C-3EC1-680C-69664FA95F35}"/>
              </a:ext>
            </a:extLst>
          </p:cNvPr>
          <p:cNvSpPr>
            <a:spLocks noGrp="1"/>
          </p:cNvSpPr>
          <p:nvPr>
            <p:ph type="pic" sz="quarter" idx="10" hasCustomPrompt="1"/>
          </p:nvPr>
        </p:nvSpPr>
        <p:spPr>
          <a:xfrm>
            <a:off x="4076700" y="0"/>
            <a:ext cx="8115300" cy="6858000"/>
          </a:xfrm>
          <a:custGeom>
            <a:avLst/>
            <a:gdLst>
              <a:gd name="connsiteX0" fmla="*/ 260352 w 8115300"/>
              <a:gd name="connsiteY0" fmla="*/ 0 h 6858000"/>
              <a:gd name="connsiteX1" fmla="*/ 8115300 w 8115300"/>
              <a:gd name="connsiteY1" fmla="*/ 0 h 6858000"/>
              <a:gd name="connsiteX2" fmla="*/ 8115300 w 8115300"/>
              <a:gd name="connsiteY2" fmla="*/ 6858000 h 6858000"/>
              <a:gd name="connsiteX3" fmla="*/ 581025 w 8115300"/>
              <a:gd name="connsiteY3" fmla="*/ 6858000 h 6858000"/>
              <a:gd name="connsiteX4" fmla="*/ 581025 w 8115300"/>
              <a:gd name="connsiteY4" fmla="*/ 6857999 h 6858000"/>
              <a:gd name="connsiteX5" fmla="*/ 260357 w 8115300"/>
              <a:gd name="connsiteY5" fmla="*/ 6857999 h 6858000"/>
              <a:gd name="connsiteX6" fmla="*/ 0 w 8115300"/>
              <a:gd name="connsiteY6" fmla="*/ 6597642 h 6858000"/>
              <a:gd name="connsiteX7" fmla="*/ 0 w 8115300"/>
              <a:gd name="connsiteY7" fmla="*/ 260356 h 6858000"/>
              <a:gd name="connsiteX8" fmla="*/ 159015 w 8115300"/>
              <a:gd name="connsiteY8" fmla="*/ 204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5300" h="6858000">
                <a:moveTo>
                  <a:pt x="260352" y="0"/>
                </a:moveTo>
                <a:lnTo>
                  <a:pt x="8115300" y="0"/>
                </a:lnTo>
                <a:lnTo>
                  <a:pt x="8115300" y="6858000"/>
                </a:lnTo>
                <a:lnTo>
                  <a:pt x="581025" y="6858000"/>
                </a:lnTo>
                <a:lnTo>
                  <a:pt x="581025" y="6857999"/>
                </a:lnTo>
                <a:lnTo>
                  <a:pt x="260357" y="6857999"/>
                </a:lnTo>
                <a:cubicBezTo>
                  <a:pt x="116566" y="6857999"/>
                  <a:pt x="0" y="6741433"/>
                  <a:pt x="0" y="6597642"/>
                </a:cubicBezTo>
                <a:lnTo>
                  <a:pt x="0" y="260356"/>
                </a:lnTo>
                <a:cubicBezTo>
                  <a:pt x="0" y="152513"/>
                  <a:pt x="65569" y="59984"/>
                  <a:pt x="159015" y="20459"/>
                </a:cubicBezTo>
                <a:close/>
              </a:path>
            </a:pathLst>
          </a:cu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Tree>
    <p:extLst>
      <p:ext uri="{BB962C8B-B14F-4D97-AF65-F5344CB8AC3E}">
        <p14:creationId xmlns:p14="http://schemas.microsoft.com/office/powerpoint/2010/main" val="12162924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ferences | 1">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cxnSp>
        <p:nvCxnSpPr>
          <p:cNvPr id="4" name="Gerade Verbindung 3">
            <a:extLst>
              <a:ext uri="{FF2B5EF4-FFF2-40B4-BE49-F238E27FC236}">
                <a16:creationId xmlns:a16="http://schemas.microsoft.com/office/drawing/2014/main" id="{635AC8D0-B7A3-1809-9B57-FECE23BB9597}"/>
              </a:ext>
            </a:extLst>
          </p:cNvPr>
          <p:cNvCxnSpPr>
            <a:cxnSpLocks/>
          </p:cNvCxnSpPr>
          <p:nvPr userDrawn="1"/>
        </p:nvCxnSpPr>
        <p:spPr>
          <a:xfrm flipH="1">
            <a:off x="371474" y="1409700"/>
            <a:ext cx="64387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 Verbindung 1">
            <a:extLst>
              <a:ext uri="{FF2B5EF4-FFF2-40B4-BE49-F238E27FC236}">
                <a16:creationId xmlns:a16="http://schemas.microsoft.com/office/drawing/2014/main" id="{7A04B3E6-4FA4-8923-4889-94A565A9A7AB}"/>
              </a:ext>
            </a:extLst>
          </p:cNvPr>
          <p:cNvCxnSpPr>
            <a:cxnSpLocks/>
          </p:cNvCxnSpPr>
          <p:nvPr userDrawn="1"/>
        </p:nvCxnSpPr>
        <p:spPr>
          <a:xfrm flipH="1">
            <a:off x="371474" y="2016021"/>
            <a:ext cx="6438758"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326D36C7-436F-7EB7-010C-1A4DEC663DB0}"/>
              </a:ext>
            </a:extLst>
          </p:cNvPr>
          <p:cNvSpPr/>
          <p:nvPr userDrawn="1"/>
        </p:nvSpPr>
        <p:spPr>
          <a:xfrm>
            <a:off x="371474" y="1489316"/>
            <a:ext cx="808039"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Customer:</a:t>
            </a:r>
          </a:p>
        </p:txBody>
      </p:sp>
      <p:sp>
        <p:nvSpPr>
          <p:cNvPr id="7" name="Rectangle 10">
            <a:extLst>
              <a:ext uri="{FF2B5EF4-FFF2-40B4-BE49-F238E27FC236}">
                <a16:creationId xmlns:a16="http://schemas.microsoft.com/office/drawing/2014/main" id="{113C869C-E71B-9946-13DB-5D3F6CAC2206}"/>
              </a:ext>
            </a:extLst>
          </p:cNvPr>
          <p:cNvSpPr/>
          <p:nvPr userDrawn="1"/>
        </p:nvSpPr>
        <p:spPr>
          <a:xfrm>
            <a:off x="371474" y="1712861"/>
            <a:ext cx="7556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Industry:</a:t>
            </a:r>
          </a:p>
        </p:txBody>
      </p:sp>
      <p:sp>
        <p:nvSpPr>
          <p:cNvPr id="8" name="Rectangle 11">
            <a:extLst>
              <a:ext uri="{FF2B5EF4-FFF2-40B4-BE49-F238E27FC236}">
                <a16:creationId xmlns:a16="http://schemas.microsoft.com/office/drawing/2014/main" id="{44A3F916-363E-DB2D-AF87-4D8E06164FA6}"/>
              </a:ext>
            </a:extLst>
          </p:cNvPr>
          <p:cNvSpPr/>
          <p:nvPr userDrawn="1"/>
        </p:nvSpPr>
        <p:spPr>
          <a:xfrm>
            <a:off x="2633983" y="1489316"/>
            <a:ext cx="45581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Year:</a:t>
            </a:r>
          </a:p>
        </p:txBody>
      </p:sp>
      <p:sp>
        <p:nvSpPr>
          <p:cNvPr id="12" name="Rectangle 13">
            <a:extLst>
              <a:ext uri="{FF2B5EF4-FFF2-40B4-BE49-F238E27FC236}">
                <a16:creationId xmlns:a16="http://schemas.microsoft.com/office/drawing/2014/main" id="{54F627F3-C741-AE41-68F2-222F6D408084}"/>
              </a:ext>
            </a:extLst>
          </p:cNvPr>
          <p:cNvSpPr/>
          <p:nvPr userDrawn="1"/>
        </p:nvSpPr>
        <p:spPr>
          <a:xfrm>
            <a:off x="2633983" y="1712861"/>
            <a:ext cx="689187"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Country:</a:t>
            </a:r>
          </a:p>
        </p:txBody>
      </p:sp>
      <p:sp>
        <p:nvSpPr>
          <p:cNvPr id="13" name="Rectangle 14">
            <a:extLst>
              <a:ext uri="{FF2B5EF4-FFF2-40B4-BE49-F238E27FC236}">
                <a16:creationId xmlns:a16="http://schemas.microsoft.com/office/drawing/2014/main" id="{6E006D36-9D81-B83D-E710-5B5000C2FA00}"/>
              </a:ext>
            </a:extLst>
          </p:cNvPr>
          <p:cNvSpPr/>
          <p:nvPr userDrawn="1"/>
        </p:nvSpPr>
        <p:spPr>
          <a:xfrm>
            <a:off x="4512733" y="1489316"/>
            <a:ext cx="668868"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Contact:</a:t>
            </a:r>
          </a:p>
        </p:txBody>
      </p:sp>
      <p:sp>
        <p:nvSpPr>
          <p:cNvPr id="14" name="Rectangle 15">
            <a:extLst>
              <a:ext uri="{FF2B5EF4-FFF2-40B4-BE49-F238E27FC236}">
                <a16:creationId xmlns:a16="http://schemas.microsoft.com/office/drawing/2014/main" id="{326B13FA-858F-455F-911F-5877D7B5CAE9}"/>
              </a:ext>
            </a:extLst>
          </p:cNvPr>
          <p:cNvSpPr/>
          <p:nvPr userDrawn="1"/>
        </p:nvSpPr>
        <p:spPr>
          <a:xfrm>
            <a:off x="4512732" y="1712861"/>
            <a:ext cx="5778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Phone:</a:t>
            </a:r>
          </a:p>
        </p:txBody>
      </p:sp>
      <p:sp>
        <p:nvSpPr>
          <p:cNvPr id="15" name="Text Placeholder 39">
            <a:extLst>
              <a:ext uri="{FF2B5EF4-FFF2-40B4-BE49-F238E27FC236}">
                <a16:creationId xmlns:a16="http://schemas.microsoft.com/office/drawing/2014/main" id="{C13A184F-382E-B7B3-FBB3-B6B630871795}"/>
              </a:ext>
            </a:extLst>
          </p:cNvPr>
          <p:cNvSpPr>
            <a:spLocks noGrp="1"/>
          </p:cNvSpPr>
          <p:nvPr>
            <p:ph type="body" sz="quarter" idx="24"/>
          </p:nvPr>
        </p:nvSpPr>
        <p:spPr>
          <a:xfrm>
            <a:off x="5181601" y="1489316"/>
            <a:ext cx="1628631"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6" name="Text Placeholder 39">
            <a:extLst>
              <a:ext uri="{FF2B5EF4-FFF2-40B4-BE49-F238E27FC236}">
                <a16:creationId xmlns:a16="http://schemas.microsoft.com/office/drawing/2014/main" id="{1055390F-5527-ADE9-B31B-BE97512DFA59}"/>
              </a:ext>
            </a:extLst>
          </p:cNvPr>
          <p:cNvSpPr>
            <a:spLocks noGrp="1"/>
          </p:cNvSpPr>
          <p:nvPr>
            <p:ph type="body" sz="quarter" idx="25"/>
          </p:nvPr>
        </p:nvSpPr>
        <p:spPr>
          <a:xfrm>
            <a:off x="5090583" y="1712861"/>
            <a:ext cx="171964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7" name="Text Placeholder 39">
            <a:extLst>
              <a:ext uri="{FF2B5EF4-FFF2-40B4-BE49-F238E27FC236}">
                <a16:creationId xmlns:a16="http://schemas.microsoft.com/office/drawing/2014/main" id="{A4A529BC-61B6-384F-F9C8-6426244DCC78}"/>
              </a:ext>
            </a:extLst>
          </p:cNvPr>
          <p:cNvSpPr>
            <a:spLocks noGrp="1"/>
          </p:cNvSpPr>
          <p:nvPr>
            <p:ph type="body" sz="quarter" idx="22"/>
          </p:nvPr>
        </p:nvSpPr>
        <p:spPr>
          <a:xfrm>
            <a:off x="3089795" y="1489316"/>
            <a:ext cx="1355204"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8" name="Text Placeholder 39">
            <a:extLst>
              <a:ext uri="{FF2B5EF4-FFF2-40B4-BE49-F238E27FC236}">
                <a16:creationId xmlns:a16="http://schemas.microsoft.com/office/drawing/2014/main" id="{486BDFE4-F42D-33BD-8EC8-407563765561}"/>
              </a:ext>
            </a:extLst>
          </p:cNvPr>
          <p:cNvSpPr>
            <a:spLocks noGrp="1"/>
          </p:cNvSpPr>
          <p:nvPr>
            <p:ph type="body" sz="quarter" idx="23"/>
          </p:nvPr>
        </p:nvSpPr>
        <p:spPr>
          <a:xfrm>
            <a:off x="3323171" y="1712861"/>
            <a:ext cx="112182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19" name="Text Placeholder 39">
            <a:extLst>
              <a:ext uri="{FF2B5EF4-FFF2-40B4-BE49-F238E27FC236}">
                <a16:creationId xmlns:a16="http://schemas.microsoft.com/office/drawing/2014/main" id="{F1018ABD-D3C8-F9E1-D145-1544BE953D38}"/>
              </a:ext>
            </a:extLst>
          </p:cNvPr>
          <p:cNvSpPr>
            <a:spLocks noGrp="1"/>
          </p:cNvSpPr>
          <p:nvPr>
            <p:ph type="body" sz="quarter" idx="20"/>
          </p:nvPr>
        </p:nvSpPr>
        <p:spPr>
          <a:xfrm>
            <a:off x="1179514" y="1489316"/>
            <a:ext cx="139011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20" name="Text Placeholder 39">
            <a:extLst>
              <a:ext uri="{FF2B5EF4-FFF2-40B4-BE49-F238E27FC236}">
                <a16:creationId xmlns:a16="http://schemas.microsoft.com/office/drawing/2014/main" id="{ACD08B8D-6FCD-9C32-F2C4-AD548769F642}"/>
              </a:ext>
            </a:extLst>
          </p:cNvPr>
          <p:cNvSpPr>
            <a:spLocks noGrp="1"/>
          </p:cNvSpPr>
          <p:nvPr>
            <p:ph type="body" sz="quarter" idx="21"/>
          </p:nvPr>
        </p:nvSpPr>
        <p:spPr>
          <a:xfrm>
            <a:off x="1127126" y="1712861"/>
            <a:ext cx="1442507"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2866830"/>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28668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Tree>
    <p:extLst>
      <p:ext uri="{BB962C8B-B14F-4D97-AF65-F5344CB8AC3E}">
        <p14:creationId xmlns:p14="http://schemas.microsoft.com/office/powerpoint/2010/main" val="37604540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eferences | 2">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1970902"/>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1747358"/>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3593485"/>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3593485"/>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1970901"/>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38170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38170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1747358"/>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Tree>
    <p:extLst>
      <p:ext uri="{BB962C8B-B14F-4D97-AF65-F5344CB8AC3E}">
        <p14:creationId xmlns:p14="http://schemas.microsoft.com/office/powerpoint/2010/main" val="989888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lain |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2" name="Textplatzhalter 10">
            <a:extLst>
              <a:ext uri="{FF2B5EF4-FFF2-40B4-BE49-F238E27FC236}">
                <a16:creationId xmlns:a16="http://schemas.microsoft.com/office/drawing/2014/main" id="{6CB39FD3-B1C6-B8F2-E6A8-2E624290693D}"/>
              </a:ext>
            </a:extLst>
          </p:cNvPr>
          <p:cNvSpPr>
            <a:spLocks noGrp="1"/>
          </p:cNvSpPr>
          <p:nvPr>
            <p:ph type="body" sz="quarter" idx="13" hasCustomPrompt="1"/>
          </p:nvPr>
        </p:nvSpPr>
        <p:spPr>
          <a:xfrm>
            <a:off x="371475" y="568327"/>
            <a:ext cx="11449049" cy="661384"/>
          </a:xfrm>
          <a:prstGeom prst="rect">
            <a:avLst/>
          </a:prstGeom>
        </p:spPr>
        <p:txBody>
          <a:bodyPr lIns="0"/>
          <a:lstStyle>
            <a:lvl1pPr marL="0" indent="0">
              <a:lnSpc>
                <a:spcPct val="100000"/>
              </a:lnSpc>
              <a:spcBef>
                <a:spcPts val="0"/>
              </a:spcBef>
              <a:buFont typeface="Arial" panose="020B0604020202020204" pitchFamily="34" charset="0"/>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Tree>
    <p:extLst>
      <p:ext uri="{BB962C8B-B14F-4D97-AF65-F5344CB8AC3E}">
        <p14:creationId xmlns:p14="http://schemas.microsoft.com/office/powerpoint/2010/main" val="8664105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ferences | 3">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624636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6438757"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Slide Number Placeholder 5">
            <a:extLst>
              <a:ext uri="{FF2B5EF4-FFF2-40B4-BE49-F238E27FC236}">
                <a16:creationId xmlns:a16="http://schemas.microsoft.com/office/drawing/2014/main" id="{7C1135A8-9834-9FEF-7501-8D2776C760A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cxnSp>
        <p:nvCxnSpPr>
          <p:cNvPr id="4" name="Gerade Verbindung 3">
            <a:extLst>
              <a:ext uri="{FF2B5EF4-FFF2-40B4-BE49-F238E27FC236}">
                <a16:creationId xmlns:a16="http://schemas.microsoft.com/office/drawing/2014/main" id="{635AC8D0-B7A3-1809-9B57-FECE23BB9597}"/>
              </a:ext>
            </a:extLst>
          </p:cNvPr>
          <p:cNvCxnSpPr>
            <a:cxnSpLocks/>
          </p:cNvCxnSpPr>
          <p:nvPr userDrawn="1"/>
        </p:nvCxnSpPr>
        <p:spPr>
          <a:xfrm flipH="1">
            <a:off x="371474" y="1409700"/>
            <a:ext cx="64387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 Verbindung 1">
            <a:extLst>
              <a:ext uri="{FF2B5EF4-FFF2-40B4-BE49-F238E27FC236}">
                <a16:creationId xmlns:a16="http://schemas.microsoft.com/office/drawing/2014/main" id="{7A04B3E6-4FA4-8923-4889-94A565A9A7AB}"/>
              </a:ext>
            </a:extLst>
          </p:cNvPr>
          <p:cNvCxnSpPr>
            <a:cxnSpLocks/>
          </p:cNvCxnSpPr>
          <p:nvPr userDrawn="1"/>
        </p:nvCxnSpPr>
        <p:spPr>
          <a:xfrm flipH="1">
            <a:off x="371474" y="2016021"/>
            <a:ext cx="6438758"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9">
            <a:extLst>
              <a:ext uri="{FF2B5EF4-FFF2-40B4-BE49-F238E27FC236}">
                <a16:creationId xmlns:a16="http://schemas.microsoft.com/office/drawing/2014/main" id="{574C4B7E-403D-5F14-0F0B-42D0002C4005}"/>
              </a:ext>
            </a:extLst>
          </p:cNvPr>
          <p:cNvSpPr>
            <a:spLocks noGrp="1"/>
          </p:cNvSpPr>
          <p:nvPr>
            <p:ph type="body" sz="quarter" idx="19"/>
          </p:nvPr>
        </p:nvSpPr>
        <p:spPr>
          <a:xfrm>
            <a:off x="371476" y="2866830"/>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2" name="Textfeld 25">
            <a:extLst>
              <a:ext uri="{FF2B5EF4-FFF2-40B4-BE49-F238E27FC236}">
                <a16:creationId xmlns:a16="http://schemas.microsoft.com/office/drawing/2014/main" id="{FDD4B93C-57C6-CCA4-C3EA-F4668A3733DA}"/>
              </a:ext>
            </a:extLst>
          </p:cNvPr>
          <p:cNvSpPr txBox="1"/>
          <p:nvPr userDrawn="1"/>
        </p:nvSpPr>
        <p:spPr>
          <a:xfrm>
            <a:off x="3662855"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Initial situation</a:t>
            </a:r>
          </a:p>
        </p:txBody>
      </p:sp>
      <p:sp>
        <p:nvSpPr>
          <p:cNvPr id="23" name="Textfeld 26">
            <a:extLst>
              <a:ext uri="{FF2B5EF4-FFF2-40B4-BE49-F238E27FC236}">
                <a16:creationId xmlns:a16="http://schemas.microsoft.com/office/drawing/2014/main" id="{ABBC39A4-7361-C7AC-5B67-92774DB06C10}"/>
              </a:ext>
            </a:extLst>
          </p:cNvPr>
          <p:cNvSpPr txBox="1"/>
          <p:nvPr userDrawn="1"/>
        </p:nvSpPr>
        <p:spPr>
          <a:xfrm>
            <a:off x="3662855"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Benefit</a:t>
            </a:r>
          </a:p>
        </p:txBody>
      </p:sp>
      <p:sp>
        <p:nvSpPr>
          <p:cNvPr id="24" name="Textfeld 19">
            <a:extLst>
              <a:ext uri="{FF2B5EF4-FFF2-40B4-BE49-F238E27FC236}">
                <a16:creationId xmlns:a16="http://schemas.microsoft.com/office/drawing/2014/main" id="{523BCDDB-DB6B-4670-9B4D-48B602E312BA}"/>
              </a:ext>
            </a:extLst>
          </p:cNvPr>
          <p:cNvSpPr txBox="1"/>
          <p:nvPr userDrawn="1"/>
        </p:nvSpPr>
        <p:spPr>
          <a:xfrm>
            <a:off x="371476" y="4489413"/>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Approach and solution</a:t>
            </a:r>
          </a:p>
        </p:txBody>
      </p:sp>
      <p:sp>
        <p:nvSpPr>
          <p:cNvPr id="26" name="Text Placeholder 9">
            <a:extLst>
              <a:ext uri="{FF2B5EF4-FFF2-40B4-BE49-F238E27FC236}">
                <a16:creationId xmlns:a16="http://schemas.microsoft.com/office/drawing/2014/main" id="{15CEFC3C-D260-5DEE-7CF5-3A569C7FE171}"/>
              </a:ext>
            </a:extLst>
          </p:cNvPr>
          <p:cNvSpPr>
            <a:spLocks noGrp="1"/>
          </p:cNvSpPr>
          <p:nvPr>
            <p:ph type="body" sz="quarter" idx="31"/>
          </p:nvPr>
        </p:nvSpPr>
        <p:spPr>
          <a:xfrm>
            <a:off x="3662855" y="2866829"/>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7" name="Text Placeholder 9">
            <a:extLst>
              <a:ext uri="{FF2B5EF4-FFF2-40B4-BE49-F238E27FC236}">
                <a16:creationId xmlns:a16="http://schemas.microsoft.com/office/drawing/2014/main" id="{B0878627-9D97-7732-7DF0-C0825A8BEF15}"/>
              </a:ext>
            </a:extLst>
          </p:cNvPr>
          <p:cNvSpPr>
            <a:spLocks noGrp="1"/>
          </p:cNvSpPr>
          <p:nvPr>
            <p:ph type="body" sz="quarter" idx="32"/>
          </p:nvPr>
        </p:nvSpPr>
        <p:spPr>
          <a:xfrm>
            <a:off x="371476"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8" name="Text Placeholder 9">
            <a:extLst>
              <a:ext uri="{FF2B5EF4-FFF2-40B4-BE49-F238E27FC236}">
                <a16:creationId xmlns:a16="http://schemas.microsoft.com/office/drawing/2014/main" id="{3688EC47-D3C3-B38A-D0F8-B2C711285D32}"/>
              </a:ext>
            </a:extLst>
          </p:cNvPr>
          <p:cNvSpPr>
            <a:spLocks noGrp="1"/>
          </p:cNvSpPr>
          <p:nvPr>
            <p:ph type="body" sz="quarter" idx="33"/>
          </p:nvPr>
        </p:nvSpPr>
        <p:spPr>
          <a:xfrm>
            <a:off x="3662855" y="4712957"/>
            <a:ext cx="3147379" cy="1478582"/>
          </a:xfrm>
          <a:prstGeom prst="rect">
            <a:avLst/>
          </a:prstGeom>
        </p:spPr>
        <p:txBody>
          <a:bodyPr lIns="0" tIns="0" rIns="0" bIns="0"/>
          <a:lstStyle>
            <a:lvl1pPr marL="92075" indent="-92075">
              <a:spcBef>
                <a:spcPts val="400"/>
              </a:spcBef>
              <a:buClr>
                <a:schemeClr val="tx1"/>
              </a:buClr>
              <a:buFont typeface="Arial" panose="020B0604020202020204" pitchFamily="34" charset="0"/>
              <a:buChar char="•"/>
              <a:defRPr sz="1000">
                <a:latin typeface="Verdana Pro Light" panose="020B0304030504040204" pitchFamily="34" charset="0"/>
              </a:defRPr>
            </a:lvl1pPr>
            <a:lvl2pPr marL="452438" indent="-273050">
              <a:buClr>
                <a:schemeClr val="accent2"/>
              </a:buClr>
              <a:buSzPct val="150000"/>
              <a:buFont typeface="Symbol" panose="05050102010706020507" pitchFamily="18" charset="2"/>
              <a:buChar char="-"/>
              <a:defRPr sz="1400"/>
            </a:lvl2pPr>
            <a:lvl3pPr marL="452438" indent="-273050">
              <a:buClr>
                <a:schemeClr val="accent2"/>
              </a:buClr>
              <a:buSzPct val="150000"/>
              <a:buFont typeface="Symbol" panose="05050102010706020507" pitchFamily="18" charset="2"/>
              <a:buChar char="-"/>
              <a:defRPr sz="1200"/>
            </a:lvl3pPr>
            <a:lvl4pPr>
              <a:defRPr sz="1400"/>
            </a:lvl4pPr>
            <a:lvl5pPr>
              <a:defRPr sz="1400"/>
            </a:lvl5pPr>
          </a:lstStyle>
          <a:p>
            <a:pPr lvl="0"/>
            <a:endParaRPr lang="en-US"/>
          </a:p>
        </p:txBody>
      </p:sp>
      <p:sp>
        <p:nvSpPr>
          <p:cNvPr id="29" name="Picture Placeholder 8">
            <a:extLst>
              <a:ext uri="{FF2B5EF4-FFF2-40B4-BE49-F238E27FC236}">
                <a16:creationId xmlns:a16="http://schemas.microsoft.com/office/drawing/2014/main" id="{CC0B5FB1-1F18-701F-F617-903FBAC6B60C}"/>
              </a:ext>
            </a:extLst>
          </p:cNvPr>
          <p:cNvSpPr>
            <a:spLocks noGrp="1"/>
          </p:cNvSpPr>
          <p:nvPr>
            <p:ph type="pic" sz="quarter" idx="18" hasCustomPrompt="1"/>
          </p:nvPr>
        </p:nvSpPr>
        <p:spPr>
          <a:xfrm>
            <a:off x="7162461" y="0"/>
            <a:ext cx="5029538" cy="6858000"/>
          </a:xfrm>
          <a:custGeom>
            <a:avLst/>
            <a:gdLst>
              <a:gd name="connsiteX0" fmla="*/ 309067 w 5029538"/>
              <a:gd name="connsiteY0" fmla="*/ 0 h 6858000"/>
              <a:gd name="connsiteX1" fmla="*/ 5029538 w 5029538"/>
              <a:gd name="connsiteY1" fmla="*/ 0 h 6858000"/>
              <a:gd name="connsiteX2" fmla="*/ 5029538 w 5029538"/>
              <a:gd name="connsiteY2" fmla="*/ 6858000 h 6858000"/>
              <a:gd name="connsiteX3" fmla="*/ 309067 w 5029538"/>
              <a:gd name="connsiteY3" fmla="*/ 6858000 h 6858000"/>
              <a:gd name="connsiteX4" fmla="*/ 0 w 5029538"/>
              <a:gd name="connsiteY4" fmla="*/ 6548933 h 6858000"/>
              <a:gd name="connsiteX5" fmla="*/ 0 w 5029538"/>
              <a:gd name="connsiteY5" fmla="*/ 309067 h 6858000"/>
              <a:gd name="connsiteX6" fmla="*/ 309067 w 502953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538" h="6858000">
                <a:moveTo>
                  <a:pt x="309067" y="0"/>
                </a:moveTo>
                <a:lnTo>
                  <a:pt x="5029538" y="0"/>
                </a:lnTo>
                <a:lnTo>
                  <a:pt x="5029538" y="6858000"/>
                </a:lnTo>
                <a:lnTo>
                  <a:pt x="309067" y="6858000"/>
                </a:lnTo>
                <a:cubicBezTo>
                  <a:pt x="138374" y="6858000"/>
                  <a:pt x="0" y="6719626"/>
                  <a:pt x="0" y="6548933"/>
                </a:cubicBezTo>
                <a:lnTo>
                  <a:pt x="0" y="309067"/>
                </a:lnTo>
                <a:cubicBezTo>
                  <a:pt x="0" y="138374"/>
                  <a:pt x="138374" y="0"/>
                  <a:pt x="309067" y="0"/>
                </a:cubicBezTo>
                <a:close/>
              </a:path>
            </a:pathLst>
          </a:custGeom>
          <a:pattFill prst="wdUpDiag">
            <a:fgClr>
              <a:schemeClr val="bg1">
                <a:lumMod val="95000"/>
              </a:schemeClr>
            </a:fgClr>
            <a:bgClr>
              <a:schemeClr val="bg1"/>
            </a:bgClr>
          </a:pattFill>
        </p:spPr>
        <p:txBody>
          <a:bodyPr wrap="square" lIns="720000" tIns="1080000" rIns="720000" anchor="ctr">
            <a:noAutofit/>
          </a:bodyPr>
          <a:lstStyle>
            <a:lvl1pPr marL="0" indent="0" algn="ctr">
              <a:buNone/>
              <a:defRPr sz="1000"/>
            </a:lvl1pPr>
          </a:lstStyle>
          <a:p>
            <a:r>
              <a:rPr lang="en-US"/>
              <a:t>CLICK ICON TO ADD PICTURE</a:t>
            </a:r>
          </a:p>
        </p:txBody>
      </p:sp>
      <p:sp>
        <p:nvSpPr>
          <p:cNvPr id="30" name="Textfeld 25">
            <a:extLst>
              <a:ext uri="{FF2B5EF4-FFF2-40B4-BE49-F238E27FC236}">
                <a16:creationId xmlns:a16="http://schemas.microsoft.com/office/drawing/2014/main" id="{98FAC7B2-BB67-36EF-6381-9FFFA0F53275}"/>
              </a:ext>
            </a:extLst>
          </p:cNvPr>
          <p:cNvSpPr txBox="1"/>
          <p:nvPr userDrawn="1"/>
        </p:nvSpPr>
        <p:spPr>
          <a:xfrm>
            <a:off x="371476" y="2643286"/>
            <a:ext cx="3147379" cy="223544"/>
          </a:xfrm>
          <a:prstGeom prst="rect">
            <a:avLst/>
          </a:prstGeom>
          <a:noFill/>
          <a:ln w="12700" cap="rnd">
            <a:noFill/>
          </a:ln>
        </p:spPr>
        <p:txBody>
          <a:bodyPr wrap="square" lIns="0" tIns="0" rIns="90000">
            <a:noAutofit/>
          </a:bodyPr>
          <a:lstStyle/>
          <a:p>
            <a:r>
              <a:rPr lang="en-US" sz="1000" b="1">
                <a:latin typeface="Verdana Pro" panose="020B0604030504040204" pitchFamily="34" charset="0"/>
                <a:cs typeface="Calibri" panose="020F0502020204030204" pitchFamily="34" charset="0"/>
              </a:rPr>
              <a:t>Customer</a:t>
            </a:r>
          </a:p>
        </p:txBody>
      </p:sp>
      <p:sp>
        <p:nvSpPr>
          <p:cNvPr id="10" name="Rectangle 9">
            <a:extLst>
              <a:ext uri="{FF2B5EF4-FFF2-40B4-BE49-F238E27FC236}">
                <a16:creationId xmlns:a16="http://schemas.microsoft.com/office/drawing/2014/main" id="{09CDEDD3-B0C7-0791-3CA3-7CFDC97751BA}"/>
              </a:ext>
            </a:extLst>
          </p:cNvPr>
          <p:cNvSpPr/>
          <p:nvPr userDrawn="1"/>
        </p:nvSpPr>
        <p:spPr>
          <a:xfrm>
            <a:off x="2505074" y="1490463"/>
            <a:ext cx="808039"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Customer:</a:t>
            </a:r>
          </a:p>
        </p:txBody>
      </p:sp>
      <p:sp>
        <p:nvSpPr>
          <p:cNvPr id="25" name="Rectangle 10">
            <a:extLst>
              <a:ext uri="{FF2B5EF4-FFF2-40B4-BE49-F238E27FC236}">
                <a16:creationId xmlns:a16="http://schemas.microsoft.com/office/drawing/2014/main" id="{F03429CE-CDDA-31F1-6D7E-A8702356373E}"/>
              </a:ext>
            </a:extLst>
          </p:cNvPr>
          <p:cNvSpPr/>
          <p:nvPr userDrawn="1"/>
        </p:nvSpPr>
        <p:spPr>
          <a:xfrm>
            <a:off x="2505074" y="1714008"/>
            <a:ext cx="75565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Industry:</a:t>
            </a:r>
          </a:p>
        </p:txBody>
      </p:sp>
      <p:sp>
        <p:nvSpPr>
          <p:cNvPr id="31" name="Rectangle 11">
            <a:extLst>
              <a:ext uri="{FF2B5EF4-FFF2-40B4-BE49-F238E27FC236}">
                <a16:creationId xmlns:a16="http://schemas.microsoft.com/office/drawing/2014/main" id="{CB35C7F9-CEA9-CF8C-33AD-E7E5F03EB235}"/>
              </a:ext>
            </a:extLst>
          </p:cNvPr>
          <p:cNvSpPr/>
          <p:nvPr userDrawn="1"/>
        </p:nvSpPr>
        <p:spPr>
          <a:xfrm>
            <a:off x="4915216" y="1490463"/>
            <a:ext cx="455811"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Year:</a:t>
            </a:r>
          </a:p>
        </p:txBody>
      </p:sp>
      <p:sp>
        <p:nvSpPr>
          <p:cNvPr id="32" name="Rectangle 13">
            <a:extLst>
              <a:ext uri="{FF2B5EF4-FFF2-40B4-BE49-F238E27FC236}">
                <a16:creationId xmlns:a16="http://schemas.microsoft.com/office/drawing/2014/main" id="{6BEC2F18-CF35-FBA7-E950-5787643CBB1D}"/>
              </a:ext>
            </a:extLst>
          </p:cNvPr>
          <p:cNvSpPr/>
          <p:nvPr userDrawn="1"/>
        </p:nvSpPr>
        <p:spPr>
          <a:xfrm>
            <a:off x="4915216" y="1714008"/>
            <a:ext cx="689187" cy="22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72000" rtlCol="0" anchor="ctr"/>
          <a:lstStyle/>
          <a:p>
            <a:pPr algn="l"/>
            <a:r>
              <a:rPr lang="en-US" sz="1000" b="1">
                <a:solidFill>
                  <a:schemeClr val="tx1"/>
                </a:solidFill>
              </a:rPr>
              <a:t>Country:</a:t>
            </a:r>
          </a:p>
        </p:txBody>
      </p:sp>
      <p:sp>
        <p:nvSpPr>
          <p:cNvPr id="33" name="Text Placeholder 39">
            <a:extLst>
              <a:ext uri="{FF2B5EF4-FFF2-40B4-BE49-F238E27FC236}">
                <a16:creationId xmlns:a16="http://schemas.microsoft.com/office/drawing/2014/main" id="{2B7D4290-680C-76ED-3E09-E0B309052DD4}"/>
              </a:ext>
            </a:extLst>
          </p:cNvPr>
          <p:cNvSpPr>
            <a:spLocks noGrp="1"/>
          </p:cNvSpPr>
          <p:nvPr>
            <p:ph type="body" sz="quarter" idx="22"/>
          </p:nvPr>
        </p:nvSpPr>
        <p:spPr>
          <a:xfrm>
            <a:off x="5371028" y="1490463"/>
            <a:ext cx="1439204"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4" name="Text Placeholder 39">
            <a:extLst>
              <a:ext uri="{FF2B5EF4-FFF2-40B4-BE49-F238E27FC236}">
                <a16:creationId xmlns:a16="http://schemas.microsoft.com/office/drawing/2014/main" id="{2ADF4B3A-A11E-2FF3-6EEE-1DB5103A4FE8}"/>
              </a:ext>
            </a:extLst>
          </p:cNvPr>
          <p:cNvSpPr>
            <a:spLocks noGrp="1"/>
          </p:cNvSpPr>
          <p:nvPr>
            <p:ph type="body" sz="quarter" idx="23"/>
          </p:nvPr>
        </p:nvSpPr>
        <p:spPr>
          <a:xfrm>
            <a:off x="5604403" y="1714008"/>
            <a:ext cx="1205828"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5" name="Text Placeholder 39">
            <a:extLst>
              <a:ext uri="{FF2B5EF4-FFF2-40B4-BE49-F238E27FC236}">
                <a16:creationId xmlns:a16="http://schemas.microsoft.com/office/drawing/2014/main" id="{8FCFCF14-8DEB-354B-89E9-47C18A7AE33B}"/>
              </a:ext>
            </a:extLst>
          </p:cNvPr>
          <p:cNvSpPr>
            <a:spLocks noGrp="1"/>
          </p:cNvSpPr>
          <p:nvPr>
            <p:ph type="body" sz="quarter" idx="20"/>
          </p:nvPr>
        </p:nvSpPr>
        <p:spPr>
          <a:xfrm>
            <a:off x="3313114" y="1490463"/>
            <a:ext cx="1505669"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6" name="Text Placeholder 39">
            <a:extLst>
              <a:ext uri="{FF2B5EF4-FFF2-40B4-BE49-F238E27FC236}">
                <a16:creationId xmlns:a16="http://schemas.microsoft.com/office/drawing/2014/main" id="{42EB311D-FF1E-B5AC-5232-12AB32BF8A75}"/>
              </a:ext>
            </a:extLst>
          </p:cNvPr>
          <p:cNvSpPr>
            <a:spLocks noGrp="1"/>
          </p:cNvSpPr>
          <p:nvPr>
            <p:ph type="body" sz="quarter" idx="21"/>
          </p:nvPr>
        </p:nvSpPr>
        <p:spPr>
          <a:xfrm>
            <a:off x="3260726" y="1714008"/>
            <a:ext cx="1558057" cy="223545"/>
          </a:xfrm>
          <a:prstGeom prst="rect">
            <a:avLst/>
          </a:prstGeom>
        </p:spPr>
        <p:txBody>
          <a:bodyPr lIns="0" rIns="36000"/>
          <a:lstStyle>
            <a:lvl1pPr marL="0" indent="0">
              <a:buNone/>
              <a:defRPr sz="1000">
                <a:latin typeface="Verdana Pro Light" panose="020B0304030504040204" pitchFamily="34" charset="0"/>
              </a:defRPr>
            </a:lvl1pPr>
          </a:lstStyle>
          <a:p>
            <a:pPr lvl="0"/>
            <a:endParaRPr lang="en-US"/>
          </a:p>
        </p:txBody>
      </p:sp>
      <p:sp>
        <p:nvSpPr>
          <p:cNvPr id="37" name="Picture Placeholder 29">
            <a:extLst>
              <a:ext uri="{FF2B5EF4-FFF2-40B4-BE49-F238E27FC236}">
                <a16:creationId xmlns:a16="http://schemas.microsoft.com/office/drawing/2014/main" id="{DA0B4941-665B-612C-5683-A419292C686E}"/>
              </a:ext>
            </a:extLst>
          </p:cNvPr>
          <p:cNvSpPr>
            <a:spLocks noGrp="1"/>
          </p:cNvSpPr>
          <p:nvPr>
            <p:ph type="pic" sz="quarter" idx="34" hasCustomPrompt="1"/>
          </p:nvPr>
        </p:nvSpPr>
        <p:spPr>
          <a:xfrm>
            <a:off x="463550" y="1466515"/>
            <a:ext cx="1778000" cy="496678"/>
          </a:xfrm>
          <a:prstGeom prst="rect">
            <a:avLst/>
          </a:prstGeom>
        </p:spPr>
        <p:txBody>
          <a:bodyPr/>
          <a:lstStyle>
            <a:lvl1pPr marL="0" indent="0" algn="ctr">
              <a:buFont typeface="Arial" panose="020B0604020202020204" pitchFamily="34" charset="0"/>
              <a:buNone/>
              <a:defRPr sz="900"/>
            </a:lvl1pPr>
          </a:lstStyle>
          <a:p>
            <a:r>
              <a:rPr lang="en-US"/>
              <a:t>ADD CUSTOMER LOGO</a:t>
            </a:r>
          </a:p>
        </p:txBody>
      </p:sp>
    </p:spTree>
    <p:extLst>
      <p:ext uri="{BB962C8B-B14F-4D97-AF65-F5344CB8AC3E}">
        <p14:creationId xmlns:p14="http://schemas.microsoft.com/office/powerpoint/2010/main" val="18567913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V">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3901593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D94CC7D0-7554-B578-B391-61703FB55BCE}"/>
              </a:ext>
            </a:extLst>
          </p:cNvPr>
          <p:cNvSpPr/>
          <p:nvPr/>
        </p:nvSpPr>
        <p:spPr>
          <a:xfrm rot="16200000">
            <a:off x="5029081" y="-307115"/>
            <a:ext cx="6855810" cy="74700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95656A67-66B0-F1A7-05F9-6006D8EB18F9}"/>
              </a:ext>
            </a:extLst>
          </p:cNvPr>
          <p:cNvSpPr/>
          <p:nvPr/>
        </p:nvSpPr>
        <p:spPr>
          <a:xfrm rot="16200000" flipV="1">
            <a:off x="1179763" y="-1179772"/>
            <a:ext cx="2362438" cy="4721969"/>
          </a:xfrm>
          <a:prstGeom prst="rect">
            <a:avLst/>
          </a:prstGeom>
          <a:solidFill>
            <a:srgbClr val="036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Bildplatzhalter 12">
            <a:extLst>
              <a:ext uri="{FF2B5EF4-FFF2-40B4-BE49-F238E27FC236}">
                <a16:creationId xmlns:a16="http://schemas.microsoft.com/office/drawing/2014/main" id="{C29C7CAF-F4E7-968C-5B14-7453E9206CC0}"/>
              </a:ext>
            </a:extLst>
          </p:cNvPr>
          <p:cNvSpPr>
            <a:spLocks noGrp="1"/>
          </p:cNvSpPr>
          <p:nvPr>
            <p:ph type="pic" sz="quarter" idx="10" hasCustomPrompt="1"/>
          </p:nvPr>
        </p:nvSpPr>
        <p:spPr>
          <a:xfrm>
            <a:off x="2360981" y="-7"/>
            <a:ext cx="2360985" cy="2362439"/>
          </a:xfrm>
          <a:prstGeom prst="rect">
            <a:avLst/>
          </a:prstGeom>
          <a:pattFill prst="dkUpDiag">
            <a:fgClr>
              <a:schemeClr val="accent1"/>
            </a:fgClr>
            <a:bgClr>
              <a:schemeClr val="bg1"/>
            </a:bgClr>
          </a:pattFill>
        </p:spPr>
        <p:txBody>
          <a:bodyPr wrap="square" bIns="756000" anchor="ctr">
            <a:noAutofit/>
          </a:bodyPr>
          <a:lstStyle>
            <a:lvl1pPr marL="0" indent="0" algn="ctr">
              <a:buNone/>
              <a:defRPr lang="en-US" sz="1000" b="0">
                <a:latin typeface="Verdana Pro" panose="020B0604030504040204" pitchFamily="34" charset="0"/>
              </a:defRPr>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en-US"/>
              <a:t>CLICK ICON TO ADD PICTURE</a:t>
            </a:r>
          </a:p>
        </p:txBody>
      </p:sp>
      <p:sp>
        <p:nvSpPr>
          <p:cNvPr id="5" name="Slide Number Placeholder 5">
            <a:extLst>
              <a:ext uri="{FF2B5EF4-FFF2-40B4-BE49-F238E27FC236}">
                <a16:creationId xmlns:a16="http://schemas.microsoft.com/office/drawing/2014/main" id="{309A74E1-3536-E8FB-059C-D033ACC1FB66}"/>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15178447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 Two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35915428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 Two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rgbClr val="060606"/>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28162543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am | Two Contacts Black">
    <p:bg>
      <p:bgPr>
        <a:solidFill>
          <a:schemeClr val="tx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4" name="Picture Placeholder 15">
            <a:extLst>
              <a:ext uri="{FF2B5EF4-FFF2-40B4-BE49-F238E27FC236}">
                <a16:creationId xmlns:a16="http://schemas.microsoft.com/office/drawing/2014/main" id="{451AB3B8-7F58-515B-C2C7-16206422DC81}"/>
              </a:ext>
            </a:extLst>
          </p:cNvPr>
          <p:cNvSpPr>
            <a:spLocks noGrp="1" noChangeAspect="1"/>
          </p:cNvSpPr>
          <p:nvPr>
            <p:ph type="pic" sz="quarter" idx="21" hasCustomPrompt="1"/>
          </p:nvPr>
        </p:nvSpPr>
        <p:spPr>
          <a:xfrm>
            <a:off x="4647735"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lvl="0" indent="-228600" algn="ctr"/>
            <a:r>
              <a:rPr lang="en-US"/>
              <a:t>CLICK ICON TO INSERT PICTURE</a:t>
            </a:r>
          </a:p>
        </p:txBody>
      </p:sp>
      <p:sp>
        <p:nvSpPr>
          <p:cNvPr id="5" name="Picture Placeholder 15">
            <a:extLst>
              <a:ext uri="{FF2B5EF4-FFF2-40B4-BE49-F238E27FC236}">
                <a16:creationId xmlns:a16="http://schemas.microsoft.com/office/drawing/2014/main" id="{B193C9CC-20D0-8164-4296-DDF3B1BA23CB}"/>
              </a:ext>
            </a:extLst>
          </p:cNvPr>
          <p:cNvSpPr>
            <a:spLocks noGrp="1" noChangeAspect="1"/>
          </p:cNvSpPr>
          <p:nvPr>
            <p:ph type="pic" sz="quarter" idx="22" hasCustomPrompt="1"/>
          </p:nvPr>
        </p:nvSpPr>
        <p:spPr>
          <a:xfrm>
            <a:off x="8233821" y="573086"/>
            <a:ext cx="3586086" cy="3588187"/>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Text Placeholder 13">
            <a:extLst>
              <a:ext uri="{FF2B5EF4-FFF2-40B4-BE49-F238E27FC236}">
                <a16:creationId xmlns:a16="http://schemas.microsoft.com/office/drawing/2014/main" id="{2CD3CF9F-ACD3-4B03-636B-DF271B98B6F9}"/>
              </a:ext>
            </a:extLst>
          </p:cNvPr>
          <p:cNvSpPr>
            <a:spLocks noGrp="1"/>
          </p:cNvSpPr>
          <p:nvPr>
            <p:ph type="body" sz="quarter" idx="27" hasCustomPrompt="1"/>
          </p:nvPr>
        </p:nvSpPr>
        <p:spPr>
          <a:xfrm>
            <a:off x="4647736" y="4438132"/>
            <a:ext cx="3586085" cy="248169"/>
          </a:xfrm>
          <a:prstGeom prst="rect">
            <a:avLst/>
          </a:prstGeom>
        </p:spPr>
        <p:txBody>
          <a:bodyPr lIns="0" rIns="108000"/>
          <a:lstStyle>
            <a:lvl1pPr marL="0" indent="0">
              <a:buFont typeface="Arial" panose="020B0604020202020204" pitchFamily="34" charset="0"/>
              <a:buNone/>
              <a:defRPr lang="en-US" sz="1200" b="1" kern="1200" dirty="0" smtClean="0">
                <a:solidFill>
                  <a:schemeClr val="bg1"/>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7" name="Text Placeholder 13">
            <a:extLst>
              <a:ext uri="{FF2B5EF4-FFF2-40B4-BE49-F238E27FC236}">
                <a16:creationId xmlns:a16="http://schemas.microsoft.com/office/drawing/2014/main" id="{1150B828-790A-69A0-25B6-1A0A4E0497BC}"/>
              </a:ext>
            </a:extLst>
          </p:cNvPr>
          <p:cNvSpPr>
            <a:spLocks noGrp="1"/>
          </p:cNvSpPr>
          <p:nvPr>
            <p:ph type="body" sz="quarter" idx="28" hasCustomPrompt="1"/>
          </p:nvPr>
        </p:nvSpPr>
        <p:spPr>
          <a:xfrm>
            <a:off x="4647736" y="4698161"/>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8" name="Text Placeholder 13">
            <a:extLst>
              <a:ext uri="{FF2B5EF4-FFF2-40B4-BE49-F238E27FC236}">
                <a16:creationId xmlns:a16="http://schemas.microsoft.com/office/drawing/2014/main" id="{4FF83849-81CC-E1EE-C8FA-242A004E8147}"/>
              </a:ext>
            </a:extLst>
          </p:cNvPr>
          <p:cNvSpPr>
            <a:spLocks noGrp="1"/>
          </p:cNvSpPr>
          <p:nvPr>
            <p:ph type="body" sz="quarter" idx="29" hasCustomPrompt="1"/>
          </p:nvPr>
        </p:nvSpPr>
        <p:spPr>
          <a:xfrm>
            <a:off x="4647736" y="5336508"/>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0" name="Text Placeholder 13">
            <a:extLst>
              <a:ext uri="{FF2B5EF4-FFF2-40B4-BE49-F238E27FC236}">
                <a16:creationId xmlns:a16="http://schemas.microsoft.com/office/drawing/2014/main" id="{48662D45-BE6F-165B-604B-F8B08E2E574F}"/>
              </a:ext>
            </a:extLst>
          </p:cNvPr>
          <p:cNvSpPr>
            <a:spLocks noGrp="1"/>
          </p:cNvSpPr>
          <p:nvPr>
            <p:ph type="body" sz="quarter" idx="30" hasCustomPrompt="1"/>
          </p:nvPr>
        </p:nvSpPr>
        <p:spPr>
          <a:xfrm>
            <a:off x="4647736" y="5583839"/>
            <a:ext cx="3586085"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2" name="Text Placeholder 13">
            <a:extLst>
              <a:ext uri="{FF2B5EF4-FFF2-40B4-BE49-F238E27FC236}">
                <a16:creationId xmlns:a16="http://schemas.microsoft.com/office/drawing/2014/main" id="{3018CA7D-9154-1EFD-B2B2-C5DAAB1E616D}"/>
              </a:ext>
            </a:extLst>
          </p:cNvPr>
          <p:cNvSpPr>
            <a:spLocks noGrp="1"/>
          </p:cNvSpPr>
          <p:nvPr>
            <p:ph type="body" sz="quarter" idx="31" hasCustomPrompt="1"/>
          </p:nvPr>
        </p:nvSpPr>
        <p:spPr>
          <a:xfrm>
            <a:off x="8233821" y="4438131"/>
            <a:ext cx="3586086" cy="248169"/>
          </a:xfrm>
          <a:prstGeom prst="rect">
            <a:avLst/>
          </a:prstGeom>
        </p:spPr>
        <p:txBody>
          <a:bodyPr lIns="0" rIns="108000"/>
          <a:lstStyle>
            <a:lvl1pPr marL="0" indent="0">
              <a:buFont typeface="Arial" panose="020B0604020202020204" pitchFamily="34" charset="0"/>
              <a:buNone/>
              <a:defRPr lang="en-US" sz="1200" b="1" kern="1200" dirty="0" smtClean="0">
                <a:solidFill>
                  <a:schemeClr val="bg1"/>
                </a:solidFill>
                <a:latin typeface="Verdana Pro" panose="020B06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Surname Name</a:t>
            </a:r>
          </a:p>
        </p:txBody>
      </p:sp>
      <p:sp>
        <p:nvSpPr>
          <p:cNvPr id="13" name="Text Placeholder 13">
            <a:extLst>
              <a:ext uri="{FF2B5EF4-FFF2-40B4-BE49-F238E27FC236}">
                <a16:creationId xmlns:a16="http://schemas.microsoft.com/office/drawing/2014/main" id="{63F3A783-4C20-B6DB-EDB3-8119BF802099}"/>
              </a:ext>
            </a:extLst>
          </p:cNvPr>
          <p:cNvSpPr>
            <a:spLocks noGrp="1"/>
          </p:cNvSpPr>
          <p:nvPr>
            <p:ph type="body" sz="quarter" idx="32" hasCustomPrompt="1"/>
          </p:nvPr>
        </p:nvSpPr>
        <p:spPr>
          <a:xfrm>
            <a:off x="8233821" y="4698161"/>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4" name="Text Placeholder 13">
            <a:extLst>
              <a:ext uri="{FF2B5EF4-FFF2-40B4-BE49-F238E27FC236}">
                <a16:creationId xmlns:a16="http://schemas.microsoft.com/office/drawing/2014/main" id="{C275FFE1-C1A7-1493-68B6-05AD97FC73E4}"/>
              </a:ext>
            </a:extLst>
          </p:cNvPr>
          <p:cNvSpPr>
            <a:spLocks noGrp="1"/>
          </p:cNvSpPr>
          <p:nvPr>
            <p:ph type="body" sz="quarter" idx="33" hasCustomPrompt="1"/>
          </p:nvPr>
        </p:nvSpPr>
        <p:spPr>
          <a:xfrm>
            <a:off x="8233821" y="5336507"/>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5" name="Text Placeholder 13">
            <a:extLst>
              <a:ext uri="{FF2B5EF4-FFF2-40B4-BE49-F238E27FC236}">
                <a16:creationId xmlns:a16="http://schemas.microsoft.com/office/drawing/2014/main" id="{04C70074-8C77-DD87-A1D4-C36306335474}"/>
              </a:ext>
            </a:extLst>
          </p:cNvPr>
          <p:cNvSpPr>
            <a:spLocks noGrp="1"/>
          </p:cNvSpPr>
          <p:nvPr>
            <p:ph type="body" sz="quarter" idx="34" hasCustomPrompt="1"/>
          </p:nvPr>
        </p:nvSpPr>
        <p:spPr>
          <a:xfrm>
            <a:off x="8233821" y="5583838"/>
            <a:ext cx="3586086" cy="248400"/>
          </a:xfrm>
          <a:prstGeom prst="rect">
            <a:avLst/>
          </a:prstGeom>
        </p:spPr>
        <p:txBody>
          <a:bodyPr lIns="0" rIns="108000"/>
          <a:lstStyle>
            <a:lvl1pPr marL="0" indent="0">
              <a:buNone/>
              <a:defRPr lang="en-US" sz="12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2" name="Grafik 1">
            <a:extLst>
              <a:ext uri="{FF2B5EF4-FFF2-40B4-BE49-F238E27FC236}">
                <a16:creationId xmlns:a16="http://schemas.microsoft.com/office/drawing/2014/main" id="{720E7E22-8478-9087-2D16-6D4711F14D15}"/>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6" name="Slide Number Placeholder 5">
            <a:extLst>
              <a:ext uri="{FF2B5EF4-FFF2-40B4-BE49-F238E27FC236}">
                <a16:creationId xmlns:a16="http://schemas.microsoft.com/office/drawing/2014/main" id="{0D8E0966-8286-8841-07E6-6BD3D975FDCF}"/>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42177421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 Three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4053489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 Three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404799999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 Three Contacts Black">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0175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3586087"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2" name="Text Placeholder 13">
            <a:extLst>
              <a:ext uri="{FF2B5EF4-FFF2-40B4-BE49-F238E27FC236}">
                <a16:creationId xmlns:a16="http://schemas.microsoft.com/office/drawing/2014/main" id="{39D30B57-0489-A443-B04F-3120A991AD70}"/>
              </a:ext>
            </a:extLst>
          </p:cNvPr>
          <p:cNvSpPr>
            <a:spLocks noGrp="1"/>
          </p:cNvSpPr>
          <p:nvPr>
            <p:ph type="body" sz="quarter" idx="19" hasCustomPrompt="1"/>
          </p:nvPr>
        </p:nvSpPr>
        <p:spPr>
          <a:xfrm>
            <a:off x="4426047" y="3287511"/>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6" name="Picture Placeholder 15">
            <a:extLst>
              <a:ext uri="{FF2B5EF4-FFF2-40B4-BE49-F238E27FC236}">
                <a16:creationId xmlns:a16="http://schemas.microsoft.com/office/drawing/2014/main" id="{7D5CAC02-96B8-4B39-7864-205236AD71B2}"/>
              </a:ext>
            </a:extLst>
          </p:cNvPr>
          <p:cNvSpPr>
            <a:spLocks noGrp="1"/>
          </p:cNvSpPr>
          <p:nvPr>
            <p:ph type="pic" sz="quarter" idx="20" hasCustomPrompt="1"/>
          </p:nvPr>
        </p:nvSpPr>
        <p:spPr>
          <a:xfrm>
            <a:off x="4426047"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7" name="Picture Placeholder 15">
            <a:extLst>
              <a:ext uri="{FF2B5EF4-FFF2-40B4-BE49-F238E27FC236}">
                <a16:creationId xmlns:a16="http://schemas.microsoft.com/office/drawing/2014/main" id="{5E9E1647-5209-6400-1CAC-E8A7BB4B8549}"/>
              </a:ext>
            </a:extLst>
          </p:cNvPr>
          <p:cNvSpPr>
            <a:spLocks noGrp="1"/>
          </p:cNvSpPr>
          <p:nvPr>
            <p:ph type="pic" sz="quarter" idx="21" hasCustomPrompt="1"/>
          </p:nvPr>
        </p:nvSpPr>
        <p:spPr>
          <a:xfrm>
            <a:off x="6890603"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8" name="Picture Placeholder 15">
            <a:extLst>
              <a:ext uri="{FF2B5EF4-FFF2-40B4-BE49-F238E27FC236}">
                <a16:creationId xmlns:a16="http://schemas.microsoft.com/office/drawing/2014/main" id="{B38D6288-DD55-A0CF-7003-88DFABB50459}"/>
              </a:ext>
            </a:extLst>
          </p:cNvPr>
          <p:cNvSpPr>
            <a:spLocks noGrp="1"/>
          </p:cNvSpPr>
          <p:nvPr>
            <p:ph type="pic" sz="quarter" idx="22" hasCustomPrompt="1"/>
          </p:nvPr>
        </p:nvSpPr>
        <p:spPr>
          <a:xfrm>
            <a:off x="9355160" y="573087"/>
            <a:ext cx="2464556" cy="2466000"/>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19" name="Text Placeholder 13">
            <a:extLst>
              <a:ext uri="{FF2B5EF4-FFF2-40B4-BE49-F238E27FC236}">
                <a16:creationId xmlns:a16="http://schemas.microsoft.com/office/drawing/2014/main" id="{F953F12E-5035-F5AD-C544-2B4CE95E0D39}"/>
              </a:ext>
            </a:extLst>
          </p:cNvPr>
          <p:cNvSpPr>
            <a:spLocks noGrp="1"/>
          </p:cNvSpPr>
          <p:nvPr>
            <p:ph type="body" sz="quarter" idx="23" hasCustomPrompt="1"/>
          </p:nvPr>
        </p:nvSpPr>
        <p:spPr>
          <a:xfrm>
            <a:off x="4426047" y="3510710"/>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0" name="Text Placeholder 13">
            <a:extLst>
              <a:ext uri="{FF2B5EF4-FFF2-40B4-BE49-F238E27FC236}">
                <a16:creationId xmlns:a16="http://schemas.microsoft.com/office/drawing/2014/main" id="{7D408A27-C80A-E244-F1E1-E5265DD98E77}"/>
              </a:ext>
            </a:extLst>
          </p:cNvPr>
          <p:cNvSpPr>
            <a:spLocks noGrp="1"/>
          </p:cNvSpPr>
          <p:nvPr>
            <p:ph type="body" sz="quarter" idx="25" hasCustomPrompt="1"/>
          </p:nvPr>
        </p:nvSpPr>
        <p:spPr>
          <a:xfrm>
            <a:off x="4426047" y="4137718"/>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1" name="Text Placeholder 13">
            <a:extLst>
              <a:ext uri="{FF2B5EF4-FFF2-40B4-BE49-F238E27FC236}">
                <a16:creationId xmlns:a16="http://schemas.microsoft.com/office/drawing/2014/main" id="{5A055FF3-5764-3A5C-485E-327EFC171790}"/>
              </a:ext>
            </a:extLst>
          </p:cNvPr>
          <p:cNvSpPr>
            <a:spLocks noGrp="1"/>
          </p:cNvSpPr>
          <p:nvPr>
            <p:ph type="body" sz="quarter" idx="26" hasCustomPrompt="1"/>
          </p:nvPr>
        </p:nvSpPr>
        <p:spPr>
          <a:xfrm>
            <a:off x="4426047" y="4347949"/>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2" name="Text Placeholder 13">
            <a:extLst>
              <a:ext uri="{FF2B5EF4-FFF2-40B4-BE49-F238E27FC236}">
                <a16:creationId xmlns:a16="http://schemas.microsoft.com/office/drawing/2014/main" id="{A60F3FF5-1401-EE1F-04CC-D8A09836F80C}"/>
              </a:ext>
            </a:extLst>
          </p:cNvPr>
          <p:cNvSpPr>
            <a:spLocks noGrp="1"/>
          </p:cNvSpPr>
          <p:nvPr>
            <p:ph type="body" sz="quarter" idx="27" hasCustomPrompt="1"/>
          </p:nvPr>
        </p:nvSpPr>
        <p:spPr>
          <a:xfrm>
            <a:off x="6890603" y="3287510"/>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3" name="Text Placeholder 13">
            <a:extLst>
              <a:ext uri="{FF2B5EF4-FFF2-40B4-BE49-F238E27FC236}">
                <a16:creationId xmlns:a16="http://schemas.microsoft.com/office/drawing/2014/main" id="{E56B4279-2D41-6D2F-E9BA-76350EC14706}"/>
              </a:ext>
            </a:extLst>
          </p:cNvPr>
          <p:cNvSpPr>
            <a:spLocks noGrp="1"/>
          </p:cNvSpPr>
          <p:nvPr>
            <p:ph type="body" sz="quarter" idx="28" hasCustomPrompt="1"/>
          </p:nvPr>
        </p:nvSpPr>
        <p:spPr>
          <a:xfrm>
            <a:off x="6890603" y="3510709"/>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4" name="Text Placeholder 13">
            <a:extLst>
              <a:ext uri="{FF2B5EF4-FFF2-40B4-BE49-F238E27FC236}">
                <a16:creationId xmlns:a16="http://schemas.microsoft.com/office/drawing/2014/main" id="{94A2C669-FA63-7086-AE90-920DAEA04051}"/>
              </a:ext>
            </a:extLst>
          </p:cNvPr>
          <p:cNvSpPr>
            <a:spLocks noGrp="1"/>
          </p:cNvSpPr>
          <p:nvPr>
            <p:ph type="body" sz="quarter" idx="29" hasCustomPrompt="1"/>
          </p:nvPr>
        </p:nvSpPr>
        <p:spPr>
          <a:xfrm>
            <a:off x="6890603" y="4137720"/>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5" name="Text Placeholder 13">
            <a:extLst>
              <a:ext uri="{FF2B5EF4-FFF2-40B4-BE49-F238E27FC236}">
                <a16:creationId xmlns:a16="http://schemas.microsoft.com/office/drawing/2014/main" id="{010D63DF-26CD-146A-9733-3F0F326DF6ED}"/>
              </a:ext>
            </a:extLst>
          </p:cNvPr>
          <p:cNvSpPr>
            <a:spLocks noGrp="1"/>
          </p:cNvSpPr>
          <p:nvPr>
            <p:ph type="body" sz="quarter" idx="30" hasCustomPrompt="1"/>
          </p:nvPr>
        </p:nvSpPr>
        <p:spPr>
          <a:xfrm>
            <a:off x="6890603" y="4347950"/>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26" name="Text Placeholder 13">
            <a:extLst>
              <a:ext uri="{FF2B5EF4-FFF2-40B4-BE49-F238E27FC236}">
                <a16:creationId xmlns:a16="http://schemas.microsoft.com/office/drawing/2014/main" id="{568CC9DD-0041-AE00-73E2-C2B2767453A9}"/>
              </a:ext>
            </a:extLst>
          </p:cNvPr>
          <p:cNvSpPr>
            <a:spLocks noGrp="1"/>
          </p:cNvSpPr>
          <p:nvPr>
            <p:ph type="body" sz="quarter" idx="31" hasCustomPrompt="1"/>
          </p:nvPr>
        </p:nvSpPr>
        <p:spPr>
          <a:xfrm>
            <a:off x="9355160" y="3287510"/>
            <a:ext cx="2464556"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27" name="Text Placeholder 13">
            <a:extLst>
              <a:ext uri="{FF2B5EF4-FFF2-40B4-BE49-F238E27FC236}">
                <a16:creationId xmlns:a16="http://schemas.microsoft.com/office/drawing/2014/main" id="{B8024F83-7D51-D774-0E78-A4A1D8A99968}"/>
              </a:ext>
            </a:extLst>
          </p:cNvPr>
          <p:cNvSpPr>
            <a:spLocks noGrp="1"/>
          </p:cNvSpPr>
          <p:nvPr>
            <p:ph type="body" sz="quarter" idx="32" hasCustomPrompt="1"/>
          </p:nvPr>
        </p:nvSpPr>
        <p:spPr>
          <a:xfrm>
            <a:off x="9355160" y="3510710"/>
            <a:ext cx="2464556" cy="223091"/>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28" name="Text Placeholder 13">
            <a:extLst>
              <a:ext uri="{FF2B5EF4-FFF2-40B4-BE49-F238E27FC236}">
                <a16:creationId xmlns:a16="http://schemas.microsoft.com/office/drawing/2014/main" id="{A29A9AD3-94B9-EE05-0301-D3CA0FED9F24}"/>
              </a:ext>
            </a:extLst>
          </p:cNvPr>
          <p:cNvSpPr>
            <a:spLocks noGrp="1"/>
          </p:cNvSpPr>
          <p:nvPr>
            <p:ph type="body" sz="quarter" idx="33" hasCustomPrompt="1"/>
          </p:nvPr>
        </p:nvSpPr>
        <p:spPr>
          <a:xfrm>
            <a:off x="9355160" y="4137718"/>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29" name="Text Placeholder 13">
            <a:extLst>
              <a:ext uri="{FF2B5EF4-FFF2-40B4-BE49-F238E27FC236}">
                <a16:creationId xmlns:a16="http://schemas.microsoft.com/office/drawing/2014/main" id="{1BA78B51-2FEF-7B37-1E43-7D7F862A8718}"/>
              </a:ext>
            </a:extLst>
          </p:cNvPr>
          <p:cNvSpPr>
            <a:spLocks noGrp="1"/>
          </p:cNvSpPr>
          <p:nvPr>
            <p:ph type="body" sz="quarter" idx="34" hasCustomPrompt="1"/>
          </p:nvPr>
        </p:nvSpPr>
        <p:spPr>
          <a:xfrm>
            <a:off x="9355160" y="4347949"/>
            <a:ext cx="2464556"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4" name="Grafik 3">
            <a:extLst>
              <a:ext uri="{FF2B5EF4-FFF2-40B4-BE49-F238E27FC236}">
                <a16:creationId xmlns:a16="http://schemas.microsoft.com/office/drawing/2014/main" id="{23DD446A-E31C-6234-AB6A-4D61BFE06162}"/>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5" name="Slide Number Placeholder 5">
            <a:extLst>
              <a:ext uri="{FF2B5EF4-FFF2-40B4-BE49-F238E27FC236}">
                <a16:creationId xmlns:a16="http://schemas.microsoft.com/office/drawing/2014/main" id="{E35B68A4-E1D8-E99B-FEFD-487929BCBF9A}"/>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1788583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am | Four Contacts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27584941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am | Four Contacts Grey">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rgbClr val="060606"/>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rgbClr val="060606"/>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Tree>
    <p:extLst>
      <p:ext uri="{BB962C8B-B14F-4D97-AF65-F5344CB8AC3E}">
        <p14:creationId xmlns:p14="http://schemas.microsoft.com/office/powerpoint/2010/main" val="305678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 Grey Arrows">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787793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76FE8E59-9CDF-DCF5-AFF4-737474A12465}"/>
              </a:ext>
            </a:extLst>
          </p:cNvPr>
          <p:cNvSpPr/>
          <p:nvPr/>
        </p:nvSpPr>
        <p:spPr>
          <a:xfrm rot="16200000" flipV="1">
            <a:off x="-1686969" y="1686970"/>
            <a:ext cx="6858000" cy="348406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32123F64-B399-4134-54F7-4DC853CA6C25}"/>
              </a:ext>
            </a:extLst>
          </p:cNvPr>
          <p:cNvSpPr/>
          <p:nvPr/>
        </p:nvSpPr>
        <p:spPr>
          <a:xfrm rot="16200000" flipV="1">
            <a:off x="2184047" y="1295473"/>
            <a:ext cx="6858000" cy="4267044"/>
          </a:xfrm>
          <a:prstGeom prst="rect">
            <a:avLst/>
          </a:prstGeom>
          <a:solidFill>
            <a:schemeClr val="bg1">
              <a:lumMod val="95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0CF4D1C8-2E69-798B-EF3D-871825612518}"/>
              </a:ext>
            </a:extLst>
          </p:cNvPr>
          <p:cNvSpPr/>
          <p:nvPr/>
        </p:nvSpPr>
        <p:spPr>
          <a:xfrm rot="2700000">
            <a:off x="2178561" y="1003464"/>
            <a:ext cx="1738082" cy="173808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0B084985-E578-BBFC-8FF6-7B4E2508DFA3}"/>
              </a:ext>
            </a:extLst>
          </p:cNvPr>
          <p:cNvSpPr/>
          <p:nvPr/>
        </p:nvSpPr>
        <p:spPr>
          <a:xfrm rot="2700000">
            <a:off x="7288496" y="2028459"/>
            <a:ext cx="821550" cy="821548"/>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11449050" cy="661384"/>
          </a:xfrm>
          <a:prstGeom prst="rect">
            <a:avLst/>
          </a:prstGeom>
        </p:spPr>
        <p:txBody>
          <a:bodyPr lIns="0"/>
          <a:lstStyle>
            <a:lvl1pPr marL="0" indent="0">
              <a:lnSpc>
                <a:spcPct val="100000"/>
              </a:lnSpc>
              <a:spcBef>
                <a:spcPts val="0"/>
              </a:spcBef>
              <a:buNone/>
              <a:defRPr sz="2000" b="1">
                <a:latin typeface="Verdana Pro" panose="020B0604030504040204" pitchFamily="34" charset="0"/>
              </a:defRPr>
            </a:lvl1pPr>
          </a:lstStyle>
          <a:p>
            <a:pPr lvl="0"/>
            <a:r>
              <a:rPr lang="de-DE"/>
              <a:t>Title</a:t>
            </a:r>
          </a:p>
        </p:txBody>
      </p:sp>
      <p:pic>
        <p:nvPicPr>
          <p:cNvPr id="7" name="Grafik 6">
            <a:extLst>
              <a:ext uri="{FF2B5EF4-FFF2-40B4-BE49-F238E27FC236}">
                <a16:creationId xmlns:a16="http://schemas.microsoft.com/office/drawing/2014/main" id="{CE0991D5-2BA2-F5CB-E26E-AF775AA104C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33067433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am | Four Contacts Black">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1559779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689225" cy="260350"/>
          </a:xfrm>
          <a:prstGeom prst="rect">
            <a:avLst/>
          </a:prstGeom>
        </p:spPr>
        <p:txBody>
          <a:bodyPr lIns="0" anchor="ctr"/>
          <a:lstStyle>
            <a:lvl1pPr marL="0" indent="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5" y="568327"/>
            <a:ext cx="2689225" cy="661986"/>
          </a:xfrm>
          <a:prstGeom prst="rect">
            <a:avLst/>
          </a:prstGeom>
        </p:spPr>
        <p:txBody>
          <a:bodyPr lIns="0"/>
          <a:lstStyle>
            <a:lvl1pPr marL="0" indent="0">
              <a:lnSpc>
                <a:spcPct val="100000"/>
              </a:lnSpc>
              <a:spcBef>
                <a:spcPts val="0"/>
              </a:spcBef>
              <a:buNone/>
              <a:defRPr sz="2000" b="1">
                <a:solidFill>
                  <a:schemeClr val="bg1"/>
                </a:solidFill>
                <a:latin typeface="Verdana Pro" panose="020B0604030504040204" pitchFamily="34" charset="0"/>
              </a:defRPr>
            </a:lvl1pPr>
          </a:lstStyle>
          <a:p>
            <a:pPr lvl="0"/>
            <a:r>
              <a:rPr lang="de-DE"/>
              <a:t>Title</a:t>
            </a:r>
          </a:p>
        </p:txBody>
      </p:sp>
      <p:sp>
        <p:nvSpPr>
          <p:cNvPr id="4" name="Text Placeholder 13">
            <a:extLst>
              <a:ext uri="{FF2B5EF4-FFF2-40B4-BE49-F238E27FC236}">
                <a16:creationId xmlns:a16="http://schemas.microsoft.com/office/drawing/2014/main" id="{889D1470-B2A0-0143-4418-13AFEE5A19BC}"/>
              </a:ext>
            </a:extLst>
          </p:cNvPr>
          <p:cNvSpPr>
            <a:spLocks noGrp="1"/>
          </p:cNvSpPr>
          <p:nvPr>
            <p:ph type="body" sz="quarter" idx="19" hasCustomPrompt="1"/>
          </p:nvPr>
        </p:nvSpPr>
        <p:spPr>
          <a:xfrm>
            <a:off x="5377038"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5" name="Picture Placeholder 15">
            <a:extLst>
              <a:ext uri="{FF2B5EF4-FFF2-40B4-BE49-F238E27FC236}">
                <a16:creationId xmlns:a16="http://schemas.microsoft.com/office/drawing/2014/main" id="{70E5D95C-4D39-3E58-3687-E600BA948A03}"/>
              </a:ext>
            </a:extLst>
          </p:cNvPr>
          <p:cNvSpPr>
            <a:spLocks noGrp="1" noChangeAspect="1"/>
          </p:cNvSpPr>
          <p:nvPr>
            <p:ph type="pic" sz="quarter" idx="20" hasCustomPrompt="1"/>
          </p:nvPr>
        </p:nvSpPr>
        <p:spPr>
          <a:xfrm>
            <a:off x="5377038"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6" name="Picture Placeholder 15">
            <a:extLst>
              <a:ext uri="{FF2B5EF4-FFF2-40B4-BE49-F238E27FC236}">
                <a16:creationId xmlns:a16="http://schemas.microsoft.com/office/drawing/2014/main" id="{F1877196-853B-4CA0-7600-5437F1DB2439}"/>
              </a:ext>
            </a:extLst>
          </p:cNvPr>
          <p:cNvSpPr>
            <a:spLocks noGrp="1" noChangeAspect="1"/>
          </p:cNvSpPr>
          <p:nvPr>
            <p:ph type="pic" sz="quarter" idx="21" hasCustomPrompt="1"/>
          </p:nvPr>
        </p:nvSpPr>
        <p:spPr>
          <a:xfrm>
            <a:off x="7524597"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7" name="Picture Placeholder 15">
            <a:extLst>
              <a:ext uri="{FF2B5EF4-FFF2-40B4-BE49-F238E27FC236}">
                <a16:creationId xmlns:a16="http://schemas.microsoft.com/office/drawing/2014/main" id="{0E621776-68E4-4F0F-CC00-02467528888E}"/>
              </a:ext>
            </a:extLst>
          </p:cNvPr>
          <p:cNvSpPr>
            <a:spLocks noGrp="1" noChangeAspect="1"/>
          </p:cNvSpPr>
          <p:nvPr>
            <p:ph type="pic" sz="quarter" idx="22" hasCustomPrompt="1"/>
          </p:nvPr>
        </p:nvSpPr>
        <p:spPr>
          <a:xfrm>
            <a:off x="9672156"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8" name="Text Placeholder 13">
            <a:extLst>
              <a:ext uri="{FF2B5EF4-FFF2-40B4-BE49-F238E27FC236}">
                <a16:creationId xmlns:a16="http://schemas.microsoft.com/office/drawing/2014/main" id="{250CD172-EA8B-B725-2378-D7D52AD24102}"/>
              </a:ext>
            </a:extLst>
          </p:cNvPr>
          <p:cNvSpPr>
            <a:spLocks noGrp="1"/>
          </p:cNvSpPr>
          <p:nvPr>
            <p:ph type="body" sz="quarter" idx="23" hasCustomPrompt="1"/>
          </p:nvPr>
        </p:nvSpPr>
        <p:spPr>
          <a:xfrm>
            <a:off x="5377038"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0" name="Text Placeholder 13">
            <a:extLst>
              <a:ext uri="{FF2B5EF4-FFF2-40B4-BE49-F238E27FC236}">
                <a16:creationId xmlns:a16="http://schemas.microsoft.com/office/drawing/2014/main" id="{F304E08B-E9A7-F27D-BF2A-2627286D60FB}"/>
              </a:ext>
            </a:extLst>
          </p:cNvPr>
          <p:cNvSpPr>
            <a:spLocks noGrp="1"/>
          </p:cNvSpPr>
          <p:nvPr>
            <p:ph type="body" sz="quarter" idx="25" hasCustomPrompt="1"/>
          </p:nvPr>
        </p:nvSpPr>
        <p:spPr>
          <a:xfrm>
            <a:off x="5377038"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12" name="Text Placeholder 13">
            <a:extLst>
              <a:ext uri="{FF2B5EF4-FFF2-40B4-BE49-F238E27FC236}">
                <a16:creationId xmlns:a16="http://schemas.microsoft.com/office/drawing/2014/main" id="{8C6B2D2E-0EAE-9A5E-4DAF-F06F0AC8CF61}"/>
              </a:ext>
            </a:extLst>
          </p:cNvPr>
          <p:cNvSpPr>
            <a:spLocks noGrp="1"/>
          </p:cNvSpPr>
          <p:nvPr>
            <p:ph type="body" sz="quarter" idx="26" hasCustomPrompt="1"/>
          </p:nvPr>
        </p:nvSpPr>
        <p:spPr>
          <a:xfrm>
            <a:off x="5377038"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13" name="Text Placeholder 13">
            <a:extLst>
              <a:ext uri="{FF2B5EF4-FFF2-40B4-BE49-F238E27FC236}">
                <a16:creationId xmlns:a16="http://schemas.microsoft.com/office/drawing/2014/main" id="{B147AF34-CA68-2A86-00BA-186B44CE6256}"/>
              </a:ext>
            </a:extLst>
          </p:cNvPr>
          <p:cNvSpPr>
            <a:spLocks noGrp="1"/>
          </p:cNvSpPr>
          <p:nvPr>
            <p:ph type="body" sz="quarter" idx="27" hasCustomPrompt="1"/>
          </p:nvPr>
        </p:nvSpPr>
        <p:spPr>
          <a:xfrm>
            <a:off x="7524597"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14" name="Text Placeholder 13">
            <a:extLst>
              <a:ext uri="{FF2B5EF4-FFF2-40B4-BE49-F238E27FC236}">
                <a16:creationId xmlns:a16="http://schemas.microsoft.com/office/drawing/2014/main" id="{8FDD7143-1524-5047-07DC-08C344DFC961}"/>
              </a:ext>
            </a:extLst>
          </p:cNvPr>
          <p:cNvSpPr>
            <a:spLocks noGrp="1"/>
          </p:cNvSpPr>
          <p:nvPr>
            <p:ph type="body" sz="quarter" idx="28" hasCustomPrompt="1"/>
          </p:nvPr>
        </p:nvSpPr>
        <p:spPr>
          <a:xfrm>
            <a:off x="7524597" y="3221151"/>
            <a:ext cx="2147559" cy="223090"/>
          </a:xfrm>
          <a:prstGeom prst="rect">
            <a:avLst/>
          </a:prstGeom>
        </p:spPr>
        <p:txBody>
          <a:bodyPr lIns="0" rIns="108000"/>
          <a:lstStyle>
            <a:lvl1pPr marL="0" indent="0">
              <a:buFont typeface="Arial" panose="020B0604020202020204" pitchFamily="34" charse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15" name="Text Placeholder 13">
            <a:extLst>
              <a:ext uri="{FF2B5EF4-FFF2-40B4-BE49-F238E27FC236}">
                <a16:creationId xmlns:a16="http://schemas.microsoft.com/office/drawing/2014/main" id="{8A3DAFB4-AA39-76DA-C268-F54B37E5CFB3}"/>
              </a:ext>
            </a:extLst>
          </p:cNvPr>
          <p:cNvSpPr>
            <a:spLocks noGrp="1"/>
          </p:cNvSpPr>
          <p:nvPr>
            <p:ph type="body" sz="quarter" idx="29" hasCustomPrompt="1"/>
          </p:nvPr>
        </p:nvSpPr>
        <p:spPr>
          <a:xfrm>
            <a:off x="7524597" y="3848159"/>
            <a:ext cx="2147559" cy="223199"/>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0" name="Text Placeholder 13">
            <a:extLst>
              <a:ext uri="{FF2B5EF4-FFF2-40B4-BE49-F238E27FC236}">
                <a16:creationId xmlns:a16="http://schemas.microsoft.com/office/drawing/2014/main" id="{523BD03F-EA5F-3048-8F67-A11007F37944}"/>
              </a:ext>
            </a:extLst>
          </p:cNvPr>
          <p:cNvSpPr>
            <a:spLocks noGrp="1"/>
          </p:cNvSpPr>
          <p:nvPr>
            <p:ph type="body" sz="quarter" idx="30" hasCustomPrompt="1"/>
          </p:nvPr>
        </p:nvSpPr>
        <p:spPr>
          <a:xfrm>
            <a:off x="7524597"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1" name="Text Placeholder 13">
            <a:extLst>
              <a:ext uri="{FF2B5EF4-FFF2-40B4-BE49-F238E27FC236}">
                <a16:creationId xmlns:a16="http://schemas.microsoft.com/office/drawing/2014/main" id="{D82F5911-8A47-9420-788C-E23D61C06D92}"/>
              </a:ext>
            </a:extLst>
          </p:cNvPr>
          <p:cNvSpPr>
            <a:spLocks noGrp="1"/>
          </p:cNvSpPr>
          <p:nvPr>
            <p:ph type="body" sz="quarter" idx="31" hasCustomPrompt="1"/>
          </p:nvPr>
        </p:nvSpPr>
        <p:spPr>
          <a:xfrm>
            <a:off x="9672156"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2" name="Text Placeholder 13">
            <a:extLst>
              <a:ext uri="{FF2B5EF4-FFF2-40B4-BE49-F238E27FC236}">
                <a16:creationId xmlns:a16="http://schemas.microsoft.com/office/drawing/2014/main" id="{4969CEB3-6F71-3496-2F42-896C2016A285}"/>
              </a:ext>
            </a:extLst>
          </p:cNvPr>
          <p:cNvSpPr>
            <a:spLocks noGrp="1"/>
          </p:cNvSpPr>
          <p:nvPr>
            <p:ph type="body" sz="quarter" idx="32" hasCustomPrompt="1"/>
          </p:nvPr>
        </p:nvSpPr>
        <p:spPr>
          <a:xfrm>
            <a:off x="9672156"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3" name="Text Placeholder 13">
            <a:extLst>
              <a:ext uri="{FF2B5EF4-FFF2-40B4-BE49-F238E27FC236}">
                <a16:creationId xmlns:a16="http://schemas.microsoft.com/office/drawing/2014/main" id="{B8EE3DA6-5678-879D-C313-82A5794B80E9}"/>
              </a:ext>
            </a:extLst>
          </p:cNvPr>
          <p:cNvSpPr>
            <a:spLocks noGrp="1"/>
          </p:cNvSpPr>
          <p:nvPr>
            <p:ph type="body" sz="quarter" idx="33" hasCustomPrompt="1"/>
          </p:nvPr>
        </p:nvSpPr>
        <p:spPr>
          <a:xfrm>
            <a:off x="9672156"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4" name="Text Placeholder 13">
            <a:extLst>
              <a:ext uri="{FF2B5EF4-FFF2-40B4-BE49-F238E27FC236}">
                <a16:creationId xmlns:a16="http://schemas.microsoft.com/office/drawing/2014/main" id="{6D3D9FCC-3BB5-1632-DC23-4898E92045B1}"/>
              </a:ext>
            </a:extLst>
          </p:cNvPr>
          <p:cNvSpPr>
            <a:spLocks noGrp="1"/>
          </p:cNvSpPr>
          <p:nvPr>
            <p:ph type="body" sz="quarter" idx="34" hasCustomPrompt="1"/>
          </p:nvPr>
        </p:nvSpPr>
        <p:spPr>
          <a:xfrm>
            <a:off x="9672156"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sp>
        <p:nvSpPr>
          <p:cNvPr id="35" name="Picture Placeholder 15">
            <a:extLst>
              <a:ext uri="{FF2B5EF4-FFF2-40B4-BE49-F238E27FC236}">
                <a16:creationId xmlns:a16="http://schemas.microsoft.com/office/drawing/2014/main" id="{ED8AD7E9-1387-A87E-77EA-2DBE93F90664}"/>
              </a:ext>
            </a:extLst>
          </p:cNvPr>
          <p:cNvSpPr>
            <a:spLocks noGrp="1" noChangeAspect="1"/>
          </p:cNvSpPr>
          <p:nvPr>
            <p:ph type="pic" sz="quarter" idx="35" hasCustomPrompt="1"/>
          </p:nvPr>
        </p:nvSpPr>
        <p:spPr>
          <a:xfrm>
            <a:off x="3229479" y="573087"/>
            <a:ext cx="2147559" cy="2148818"/>
          </a:xfrm>
          <a:prstGeom prst="rect">
            <a:avLst/>
          </a:prstGeom>
          <a:solidFill>
            <a:schemeClr val="bg1"/>
          </a:solidFill>
        </p:spPr>
        <p:txBody>
          <a:bodyPr wrap="square" lIns="180000" tIns="1116000" anchor="ctr">
            <a:noAutofit/>
          </a:bodyPr>
          <a:lstStyle>
            <a:lvl1pPr marL="0" indent="0">
              <a:buNone/>
              <a:defRPr lang="en-US" sz="1000" dirty="0"/>
            </a:lvl1pPr>
          </a:lstStyle>
          <a:p>
            <a:pPr marL="228600" marR="0" lvl="0" indent="-228600" algn="ctr" defTabSz="914400" rtl="0" eaLnBrk="1" fontAlgn="auto" latinLnBrk="0" hangingPunct="1">
              <a:lnSpc>
                <a:spcPct val="90000"/>
              </a:lnSpc>
              <a:spcBef>
                <a:spcPts val="1000"/>
              </a:spcBef>
              <a:spcAft>
                <a:spcPts val="0"/>
              </a:spcAft>
              <a:buClrTx/>
              <a:buSzTx/>
              <a:tabLst/>
              <a:defRPr/>
            </a:pPr>
            <a:r>
              <a:rPr lang="nl-NL"/>
              <a:t>CLICK ICON TO INSERT PICTURE</a:t>
            </a:r>
            <a:endParaRPr lang="en-GB"/>
          </a:p>
        </p:txBody>
      </p:sp>
      <p:sp>
        <p:nvSpPr>
          <p:cNvPr id="36" name="Text Placeholder 13">
            <a:extLst>
              <a:ext uri="{FF2B5EF4-FFF2-40B4-BE49-F238E27FC236}">
                <a16:creationId xmlns:a16="http://schemas.microsoft.com/office/drawing/2014/main" id="{8F0950D1-3242-67C8-9DC5-5EF2A8810B16}"/>
              </a:ext>
            </a:extLst>
          </p:cNvPr>
          <p:cNvSpPr>
            <a:spLocks noGrp="1"/>
          </p:cNvSpPr>
          <p:nvPr>
            <p:ph type="body" sz="quarter" idx="36" hasCustomPrompt="1"/>
          </p:nvPr>
        </p:nvSpPr>
        <p:spPr>
          <a:xfrm>
            <a:off x="3226920" y="2997949"/>
            <a:ext cx="2147559" cy="223200"/>
          </a:xfrm>
          <a:prstGeom prst="rect">
            <a:avLst/>
          </a:prstGeom>
        </p:spPr>
        <p:txBody>
          <a:bodyPr lIns="0" rIns="108000"/>
          <a:lstStyle>
            <a:lvl1pPr marL="0" indent="0">
              <a:buNone/>
              <a:defRPr lang="en-US" sz="1000" b="1">
                <a:solidFill>
                  <a:schemeClr val="bg1"/>
                </a:solidFill>
                <a:latin typeface="Verdana Pro" panose="020B0604030504040204" pitchFamily="34" charset="0"/>
                <a:ea typeface="Verdana Pro Regular" pitchFamily="34" charset="-122"/>
              </a:defRPr>
            </a:lvl1pPr>
          </a:lstStyle>
          <a:p>
            <a:pPr marL="228600" lvl="0" indent="-228600"/>
            <a:r>
              <a:rPr lang="en-US"/>
              <a:t>Surname Name</a:t>
            </a:r>
          </a:p>
        </p:txBody>
      </p:sp>
      <p:sp>
        <p:nvSpPr>
          <p:cNvPr id="37" name="Text Placeholder 13">
            <a:extLst>
              <a:ext uri="{FF2B5EF4-FFF2-40B4-BE49-F238E27FC236}">
                <a16:creationId xmlns:a16="http://schemas.microsoft.com/office/drawing/2014/main" id="{140AF9B5-8850-6ED5-357D-A422E41D3099}"/>
              </a:ext>
            </a:extLst>
          </p:cNvPr>
          <p:cNvSpPr>
            <a:spLocks noGrp="1"/>
          </p:cNvSpPr>
          <p:nvPr>
            <p:ph type="body" sz="quarter" idx="37" hasCustomPrompt="1"/>
          </p:nvPr>
        </p:nvSpPr>
        <p:spPr>
          <a:xfrm>
            <a:off x="3226920" y="3221151"/>
            <a:ext cx="2147559" cy="22309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Position</a:t>
            </a:r>
          </a:p>
        </p:txBody>
      </p:sp>
      <p:sp>
        <p:nvSpPr>
          <p:cNvPr id="38" name="Text Placeholder 13">
            <a:extLst>
              <a:ext uri="{FF2B5EF4-FFF2-40B4-BE49-F238E27FC236}">
                <a16:creationId xmlns:a16="http://schemas.microsoft.com/office/drawing/2014/main" id="{E19F6553-8972-6346-B848-FBB8D99A3DED}"/>
              </a:ext>
            </a:extLst>
          </p:cNvPr>
          <p:cNvSpPr>
            <a:spLocks noGrp="1"/>
          </p:cNvSpPr>
          <p:nvPr>
            <p:ph type="body" sz="quarter" idx="38" hasCustomPrompt="1"/>
          </p:nvPr>
        </p:nvSpPr>
        <p:spPr>
          <a:xfrm>
            <a:off x="3226920" y="3848158"/>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Email</a:t>
            </a:r>
          </a:p>
        </p:txBody>
      </p:sp>
      <p:sp>
        <p:nvSpPr>
          <p:cNvPr id="39" name="Text Placeholder 13">
            <a:extLst>
              <a:ext uri="{FF2B5EF4-FFF2-40B4-BE49-F238E27FC236}">
                <a16:creationId xmlns:a16="http://schemas.microsoft.com/office/drawing/2014/main" id="{BA8DD74D-B5FB-2316-5F2A-F8196940AB6D}"/>
              </a:ext>
            </a:extLst>
          </p:cNvPr>
          <p:cNvSpPr>
            <a:spLocks noGrp="1"/>
          </p:cNvSpPr>
          <p:nvPr>
            <p:ph type="body" sz="quarter" idx="39" hasCustomPrompt="1"/>
          </p:nvPr>
        </p:nvSpPr>
        <p:spPr>
          <a:xfrm>
            <a:off x="3226920" y="4058389"/>
            <a:ext cx="2147559" cy="223200"/>
          </a:xfrm>
          <a:prstGeom prst="rect">
            <a:avLst/>
          </a:prstGeom>
        </p:spPr>
        <p:txBody>
          <a:bodyPr lIns="0" rIns="108000"/>
          <a:lstStyle>
            <a:lvl1pPr marL="0" indent="0">
              <a:buNone/>
              <a:defRPr lang="en-US" sz="1000" b="0" kern="1200" dirty="0" smtClean="0">
                <a:solidFill>
                  <a:schemeClr val="bg1"/>
                </a:solidFill>
                <a:latin typeface="Verdana Pro Light" panose="020B0304030504040204" pitchFamily="34" charset="0"/>
                <a:ea typeface="Verdana Pro Regular" pitchFamily="34" charset="-122"/>
                <a:cs typeface="+mn-cs"/>
              </a:defRPr>
            </a:lvl1pPr>
            <a:lvl2pPr marL="0" indent="0">
              <a:buNone/>
              <a:defRPr lang="en-US" sz="1200" kern="1200" dirty="0" smtClean="0">
                <a:solidFill>
                  <a:srgbClr val="060606"/>
                </a:solidFill>
                <a:latin typeface="Verdana Pro Light" panose="020B0304030504040204" pitchFamily="34" charset="0"/>
                <a:ea typeface="Verdana Pro Regular" pitchFamily="34" charset="-122"/>
                <a:cs typeface="+mn-cs"/>
              </a:defRPr>
            </a:lvl2pPr>
            <a:lvl3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3pPr>
            <a:lvl4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4pPr>
            <a:lvl5pPr marL="0" indent="0" algn="l" defTabSz="914400" rtl="0" eaLnBrk="1" latinLnBrk="0" hangingPunct="1">
              <a:lnSpc>
                <a:spcPct val="150000"/>
              </a:lnSpc>
              <a:buNone/>
              <a:defRPr lang="en-US" sz="1200" kern="1200" dirty="0" smtClean="0">
                <a:solidFill>
                  <a:srgbClr val="060606"/>
                </a:solidFill>
                <a:latin typeface="Verdana Pro Light" panose="020B0304030504040204" pitchFamily="34" charset="0"/>
                <a:ea typeface="Verdana Pro Regular" pitchFamily="34" charset="-122"/>
                <a:cs typeface="+mn-cs"/>
              </a:defRPr>
            </a:lvl5pPr>
          </a:lstStyle>
          <a:p>
            <a:pPr lvl="0"/>
            <a:r>
              <a:rPr lang="en-US"/>
              <a:t>Phone</a:t>
            </a:r>
          </a:p>
        </p:txBody>
      </p:sp>
      <p:pic>
        <p:nvPicPr>
          <p:cNvPr id="2" name="Grafik 1">
            <a:extLst>
              <a:ext uri="{FF2B5EF4-FFF2-40B4-BE49-F238E27FC236}">
                <a16:creationId xmlns:a16="http://schemas.microsoft.com/office/drawing/2014/main" id="{31FFD023-D170-7428-E111-06349985E15B}"/>
              </a:ext>
            </a:extLst>
          </p:cNvPr>
          <p:cNvPicPr>
            <a:picLocks noChangeAspect="1"/>
          </p:cNvPicPr>
          <p:nvPr userDrawn="1"/>
        </p:nvPicPr>
        <p:blipFill rotWithShape="1">
          <a:blip r:embed="rId5" cstate="screen">
            <a:lum bright="100000"/>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6" name="Slide Number Placeholder 5">
            <a:extLst>
              <a:ext uri="{FF2B5EF4-FFF2-40B4-BE49-F238E27FC236}">
                <a16:creationId xmlns:a16="http://schemas.microsoft.com/office/drawing/2014/main" id="{7B79EC6E-0475-090F-24F9-1E582CC7F763}"/>
              </a:ext>
            </a:extLst>
          </p:cNvPr>
          <p:cNvSpPr txBox="1">
            <a:spLocks/>
          </p:cNvSpPr>
          <p:nvPr userDrawn="1"/>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13627368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ue-White Backgroun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userDrawn="1">
            <p:custDataLst>
              <p:tags r:id="rId1"/>
            </p:custDataLst>
            <p:extLst>
              <p:ext uri="{D42A27DB-BD31-4B8C-83A1-F6EECF244321}">
                <p14:modId xmlns:p14="http://schemas.microsoft.com/office/powerpoint/2010/main" val="1608963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A66514EE-3A85-D66C-EB61-9F007C9BBC4C}"/>
              </a:ext>
            </a:extLst>
          </p:cNvPr>
          <p:cNvSpPr/>
          <p:nvPr userDrawn="1"/>
        </p:nvSpPr>
        <p:spPr>
          <a:xfrm rot="16200000" flipV="1">
            <a:off x="-1608669" y="1608663"/>
            <a:ext cx="6858004" cy="36406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2897718" cy="260350"/>
          </a:xfrm>
          <a:prstGeom prst="rect">
            <a:avLst/>
          </a:prstGeom>
        </p:spPr>
        <p:txBody>
          <a:bodyPr lIns="0" anchor="ctr"/>
          <a:lstStyle>
            <a:lvl1pPr marL="0" indent="0" rtl="0">
              <a:buNone/>
              <a:defRPr sz="900">
                <a:solidFill>
                  <a:schemeClr val="bg1"/>
                </a:solidFill>
              </a:defRPr>
            </a:lvl1pPr>
            <a:lvl2pPr>
              <a:defRPr sz="900"/>
            </a:lvl2pPr>
            <a:lvl3pPr>
              <a:defRPr sz="900"/>
            </a:lvl3pPr>
            <a:lvl4pPr>
              <a:defRPr sz="900"/>
            </a:lvl4pPr>
            <a:lvl5pPr>
              <a:defRPr sz="900"/>
            </a:lvl5pPr>
          </a:lstStyle>
          <a:p>
            <a:pPr lvl="0"/>
            <a:r>
              <a:rPr lang="de-DE" err="1"/>
              <a:t>Subtitle</a:t>
            </a:r>
            <a:endParaRPr lang="de-DE"/>
          </a:p>
        </p:txBody>
      </p:sp>
      <p:sp>
        <p:nvSpPr>
          <p:cNvPr id="11" name="Textplatzhalter 10">
            <a:extLst>
              <a:ext uri="{FF2B5EF4-FFF2-40B4-BE49-F238E27FC236}">
                <a16:creationId xmlns:a16="http://schemas.microsoft.com/office/drawing/2014/main" id="{8217C5FA-BE8F-65FA-1C64-906CDBCC7D1A}"/>
              </a:ext>
            </a:extLst>
          </p:cNvPr>
          <p:cNvSpPr>
            <a:spLocks noGrp="1"/>
          </p:cNvSpPr>
          <p:nvPr>
            <p:ph type="body" sz="quarter" idx="13" hasCustomPrompt="1"/>
          </p:nvPr>
        </p:nvSpPr>
        <p:spPr>
          <a:xfrm>
            <a:off x="371476" y="568327"/>
            <a:ext cx="2897718" cy="661384"/>
          </a:xfrm>
          <a:prstGeom prst="rect">
            <a:avLst/>
          </a:prstGeom>
        </p:spPr>
        <p:txBody>
          <a:bodyPr lIns="0"/>
          <a:lstStyle>
            <a:lvl1pPr marL="0" indent="0" rtl="0">
              <a:lnSpc>
                <a:spcPct val="100000"/>
              </a:lnSpc>
              <a:spcBef>
                <a:spcPts val="0"/>
              </a:spcBef>
              <a:buNone/>
              <a:defRPr lang="de-DE" sz="2000" dirty="0">
                <a:solidFill>
                  <a:schemeClr val="bg1"/>
                </a:solidFill>
              </a:defRPr>
            </a:lvl1pPr>
          </a:lstStyle>
          <a:p>
            <a:pPr marL="228600" lvl="0" indent="-228600">
              <a:lnSpc>
                <a:spcPct val="100000"/>
              </a:lnSpc>
              <a:spcBef>
                <a:spcPts val="0"/>
              </a:spcBef>
            </a:pPr>
            <a:r>
              <a:rPr lang="de-DE"/>
              <a:t>Title</a:t>
            </a:r>
          </a:p>
        </p:txBody>
      </p:sp>
      <p:pic>
        <p:nvPicPr>
          <p:cNvPr id="4" name="Grafik 3">
            <a:extLst>
              <a:ext uri="{FF2B5EF4-FFF2-40B4-BE49-F238E27FC236}">
                <a16:creationId xmlns:a16="http://schemas.microsoft.com/office/drawing/2014/main" id="{73A3F597-B7D7-2CEC-920D-AFD5360EA690}"/>
              </a:ext>
            </a:extLst>
          </p:cNvPr>
          <p:cNvPicPr>
            <a:picLocks noChangeAspect="1"/>
          </p:cNvPicPr>
          <p:nvPr userDrawn="1"/>
        </p:nvPicPr>
        <p:blipFill rotWithShape="1">
          <a:blip r:embed="rId5" cstate="print">
            <a:lum bright="100000"/>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24443850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 Imag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138C2BC-560C-9C52-8871-CABFE7EA639A}"/>
              </a:ext>
            </a:extLst>
          </p:cNvPr>
          <p:cNvGraphicFramePr>
            <a:graphicFrameLocks noChangeAspect="1"/>
          </p:cNvGraphicFramePr>
          <p:nvPr userDrawn="1">
            <p:custDataLst>
              <p:tags r:id="rId1"/>
            </p:custDataLst>
            <p:extLst>
              <p:ext uri="{D42A27DB-BD31-4B8C-83A1-F6EECF244321}">
                <p14:modId xmlns:p14="http://schemas.microsoft.com/office/powerpoint/2010/main" val="1456152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4" name="Object 3" hidden="1">
                        <a:extLst>
                          <a:ext uri="{FF2B5EF4-FFF2-40B4-BE49-F238E27FC236}">
                            <a16:creationId xmlns:a16="http://schemas.microsoft.com/office/drawing/2014/main" id="{9138C2BC-560C-9C52-8871-CABFE7EA63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Picture Placeholder 10">
            <a:extLst>
              <a:ext uri="{FF2B5EF4-FFF2-40B4-BE49-F238E27FC236}">
                <a16:creationId xmlns:a16="http://schemas.microsoft.com/office/drawing/2014/main" id="{0F7960F2-964B-296E-9675-C439AC555F8B}"/>
              </a:ext>
            </a:extLst>
          </p:cNvPr>
          <p:cNvSpPr>
            <a:spLocks noGrp="1"/>
          </p:cNvSpPr>
          <p:nvPr>
            <p:ph type="pic" sz="quarter" idx="15" hasCustomPrompt="1"/>
          </p:nvPr>
        </p:nvSpPr>
        <p:spPr>
          <a:xfrm>
            <a:off x="0" y="0"/>
            <a:ext cx="12192000" cy="6858000"/>
          </a:xfrm>
          <a:prstGeom prst="rect">
            <a:avLst/>
          </a:prstGeom>
          <a:solidFill>
            <a:schemeClr val="bg2">
              <a:lumMod val="95000"/>
            </a:schemeClr>
          </a:solidFill>
        </p:spPr>
        <p:txBody>
          <a:bodyPr wrap="square" rIns="2412000" bIns="0" anchor="ctr" anchorCtr="0">
            <a:noAutofit/>
          </a:bodyPr>
          <a:lstStyle>
            <a:lvl1pPr marL="0" indent="0" algn="r">
              <a:buFont typeface="Arial" panose="020B0604020202020204" pitchFamily="34" charset="0"/>
              <a:buNone/>
              <a:defRPr sz="1200" b="0">
                <a:solidFill>
                  <a:schemeClr val="tx1"/>
                </a:solidFill>
                <a:sym typeface="Wingdings 3" panose="05040102010807070707" pitchFamily="18" charset="2"/>
              </a:defRPr>
            </a:lvl1pPr>
          </a:lstStyle>
          <a:p>
            <a:r>
              <a:rPr lang="nl-NL"/>
              <a:t> CLICK ICON TO INSERT IMAGE</a:t>
            </a:r>
            <a:endParaRPr lang="en-GB"/>
          </a:p>
        </p:txBody>
      </p:sp>
      <p:sp>
        <p:nvSpPr>
          <p:cNvPr id="10" name="Text Placeholder 9">
            <a:extLst>
              <a:ext uri="{FF2B5EF4-FFF2-40B4-BE49-F238E27FC236}">
                <a16:creationId xmlns:a16="http://schemas.microsoft.com/office/drawing/2014/main" id="{C3902683-EC62-D936-974D-E1F498157A5A}"/>
              </a:ext>
            </a:extLst>
          </p:cNvPr>
          <p:cNvSpPr>
            <a:spLocks noGrp="1"/>
          </p:cNvSpPr>
          <p:nvPr>
            <p:ph type="body" idx="17" hasCustomPrompt="1"/>
          </p:nvPr>
        </p:nvSpPr>
        <p:spPr>
          <a:xfrm>
            <a:off x="0" y="2031524"/>
            <a:ext cx="6096000" cy="3480754"/>
          </a:xfrm>
          <a:custGeom>
            <a:avLst/>
            <a:gdLst>
              <a:gd name="connsiteX0" fmla="*/ 0 w 6591302"/>
              <a:gd name="connsiteY0" fmla="*/ 0 h 3480754"/>
              <a:gd name="connsiteX1" fmla="*/ 6144512 w 6591302"/>
              <a:gd name="connsiteY1" fmla="*/ 0 h 3480754"/>
              <a:gd name="connsiteX2" fmla="*/ 6591302 w 6591302"/>
              <a:gd name="connsiteY2" fmla="*/ 446790 h 3480754"/>
              <a:gd name="connsiteX3" fmla="*/ 6591302 w 6591302"/>
              <a:gd name="connsiteY3" fmla="*/ 3033964 h 3480754"/>
              <a:gd name="connsiteX4" fmla="*/ 6144512 w 6591302"/>
              <a:gd name="connsiteY4" fmla="*/ 3480754 h 3480754"/>
              <a:gd name="connsiteX5" fmla="*/ 0 w 6591302"/>
              <a:gd name="connsiteY5" fmla="*/ 3480754 h 348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1302" h="3480754">
                <a:moveTo>
                  <a:pt x="0" y="0"/>
                </a:moveTo>
                <a:lnTo>
                  <a:pt x="6144512" y="0"/>
                </a:lnTo>
                <a:cubicBezTo>
                  <a:pt x="6391267" y="0"/>
                  <a:pt x="6591302" y="200035"/>
                  <a:pt x="6591302" y="446790"/>
                </a:cubicBezTo>
                <a:lnTo>
                  <a:pt x="6591302" y="3033964"/>
                </a:lnTo>
                <a:cubicBezTo>
                  <a:pt x="6591302" y="3280719"/>
                  <a:pt x="6391267" y="3480754"/>
                  <a:pt x="6144512" y="3480754"/>
                </a:cubicBezTo>
                <a:lnTo>
                  <a:pt x="0" y="3480754"/>
                </a:lnTo>
                <a:close/>
              </a:path>
            </a:pathLst>
          </a:custGeom>
          <a:solidFill>
            <a:schemeClr val="tx1">
              <a:alpha val="70000"/>
            </a:schemeClr>
          </a:solidFill>
        </p:spPr>
        <p:txBody>
          <a:bodyPr wrap="square" anchor="t" anchorCtr="0">
            <a:noAutofit/>
          </a:bodyPr>
          <a:lstStyle>
            <a:lvl1pPr marL="0" indent="0">
              <a:lnSpc>
                <a:spcPct val="140000"/>
              </a:lnSpc>
              <a:buNone/>
              <a:defRPr sz="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 </a:t>
            </a:r>
          </a:p>
        </p:txBody>
      </p:sp>
      <p:sp>
        <p:nvSpPr>
          <p:cNvPr id="14" name="Title 1">
            <a:extLst>
              <a:ext uri="{FF2B5EF4-FFF2-40B4-BE49-F238E27FC236}">
                <a16:creationId xmlns:a16="http://schemas.microsoft.com/office/drawing/2014/main" id="{981C29C5-A92F-67B7-4019-6AFE09E30433}"/>
              </a:ext>
            </a:extLst>
          </p:cNvPr>
          <p:cNvSpPr>
            <a:spLocks noGrp="1"/>
          </p:cNvSpPr>
          <p:nvPr>
            <p:ph type="ctrTitle" hasCustomPrompt="1"/>
          </p:nvPr>
        </p:nvSpPr>
        <p:spPr>
          <a:xfrm>
            <a:off x="371475" y="2466022"/>
            <a:ext cx="5724525" cy="1477328"/>
          </a:xfrm>
          <a:prstGeom prst="rect">
            <a:avLst/>
          </a:prstGeom>
        </p:spPr>
        <p:txBody>
          <a:bodyPr vert="horz" lIns="0" anchor="t" anchorCtr="0"/>
          <a:lstStyle>
            <a:lvl1pPr algn="l">
              <a:lnSpc>
                <a:spcPct val="100000"/>
              </a:lnSpc>
              <a:defRPr sz="4400" b="1">
                <a:solidFill>
                  <a:schemeClr val="bg1"/>
                </a:solidFill>
              </a:defRPr>
            </a:lvl1pPr>
          </a:lstStyle>
          <a:p>
            <a:r>
              <a:rPr lang="en-US"/>
              <a:t>Presentation title with max 2 lines</a:t>
            </a:r>
            <a:endParaRPr lang="en-GB"/>
          </a:p>
        </p:txBody>
      </p:sp>
      <p:sp>
        <p:nvSpPr>
          <p:cNvPr id="2" name="Text Placeholder 2">
            <a:extLst>
              <a:ext uri="{FF2B5EF4-FFF2-40B4-BE49-F238E27FC236}">
                <a16:creationId xmlns:a16="http://schemas.microsoft.com/office/drawing/2014/main" id="{9CDA3713-7162-D2B3-0F59-D0765D1BF077}"/>
              </a:ext>
            </a:extLst>
          </p:cNvPr>
          <p:cNvSpPr>
            <a:spLocks noGrp="1"/>
          </p:cNvSpPr>
          <p:nvPr>
            <p:ph type="body" idx="10" hasCustomPrompt="1"/>
          </p:nvPr>
        </p:nvSpPr>
        <p:spPr>
          <a:xfrm>
            <a:off x="371475" y="4597812"/>
            <a:ext cx="3600000" cy="576696"/>
          </a:xfrm>
          <a:prstGeom prst="rect">
            <a:avLst/>
          </a:prstGeom>
        </p:spPr>
        <p:txBody>
          <a:bodyPr lIns="0" anchor="t" anchorCtr="0">
            <a:spAutoFit/>
          </a:bodyPr>
          <a:lstStyle>
            <a:lvl1pPr marL="0" indent="0">
              <a:lnSpc>
                <a:spcPct val="140000"/>
              </a:lnSpc>
              <a:spcBef>
                <a:spcPts val="0"/>
              </a:spcBef>
              <a:buNone/>
              <a:defRPr sz="1200" b="0">
                <a:solidFill>
                  <a:schemeClr val="bg1"/>
                </a:solidFill>
                <a:latin typeface="Verdana (Heading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Author, Location</a:t>
            </a:r>
          </a:p>
          <a:p>
            <a:pPr lvl="0"/>
            <a:r>
              <a:rPr lang="en-US"/>
              <a:t>Date</a:t>
            </a:r>
          </a:p>
        </p:txBody>
      </p:sp>
      <p:sp>
        <p:nvSpPr>
          <p:cNvPr id="29" name="Subtitle 2">
            <a:extLst>
              <a:ext uri="{FF2B5EF4-FFF2-40B4-BE49-F238E27FC236}">
                <a16:creationId xmlns:a16="http://schemas.microsoft.com/office/drawing/2014/main" id="{108F6703-34BE-610F-708F-8B7EE801C233}"/>
              </a:ext>
            </a:extLst>
          </p:cNvPr>
          <p:cNvSpPr>
            <a:spLocks noGrp="1"/>
          </p:cNvSpPr>
          <p:nvPr>
            <p:ph type="subTitle" idx="1" hasCustomPrompt="1"/>
          </p:nvPr>
        </p:nvSpPr>
        <p:spPr>
          <a:xfrm>
            <a:off x="371475" y="4085915"/>
            <a:ext cx="5724526" cy="369332"/>
          </a:xfrm>
          <a:prstGeom prst="rect">
            <a:avLst/>
          </a:prstGeom>
        </p:spPr>
        <p:txBody>
          <a:bodyPr wrap="square" lIns="0" anchor="b" anchorCtr="0">
            <a:spAutoFit/>
          </a:bodyPr>
          <a:lstStyle>
            <a:lvl1pPr marL="0" indent="0" algn="l">
              <a:lnSpc>
                <a:spcPct val="100000"/>
              </a:lnSpc>
              <a:buNone/>
              <a:defRPr sz="1800" b="0">
                <a:solidFill>
                  <a:schemeClr val="bg1"/>
                </a:solidFill>
                <a:latin typeface="Verdana (Heading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endParaRPr lang="en-GB"/>
          </a:p>
        </p:txBody>
      </p:sp>
      <p:sp>
        <p:nvSpPr>
          <p:cNvPr id="7" name="Text Placeholder 2">
            <a:extLst>
              <a:ext uri="{FF2B5EF4-FFF2-40B4-BE49-F238E27FC236}">
                <a16:creationId xmlns:a16="http://schemas.microsoft.com/office/drawing/2014/main" id="{0CD8069F-C485-881F-6CE0-CDE559EA4CE2}"/>
              </a:ext>
            </a:extLst>
          </p:cNvPr>
          <p:cNvSpPr>
            <a:spLocks noGrp="1" noChangeAspect="1"/>
          </p:cNvSpPr>
          <p:nvPr>
            <p:ph type="body" idx="16" hasCustomPrompt="1"/>
          </p:nvPr>
        </p:nvSpPr>
        <p:spPr>
          <a:xfrm>
            <a:off x="371475" y="870046"/>
            <a:ext cx="2008800" cy="292420"/>
          </a:xfrm>
          <a:prstGeom prst="rect">
            <a:avLst/>
          </a:prstGeom>
          <a:blipFill>
            <a:blip r:embed="rId5" cstate="print">
              <a:lum bright="100000" contrast="-100000"/>
              <a:extLst>
                <a:ext uri="{28A0092B-C50C-407E-A947-70E740481C1C}">
                  <a14:useLocalDpi xmlns:a14="http://schemas.microsoft.com/office/drawing/2010/main"/>
                </a:ext>
              </a:extLst>
            </a:blip>
            <a:stretch>
              <a:fillRect/>
            </a:stretch>
          </a:blipFill>
        </p:spPr>
        <p:txBody>
          <a:bodyPr anchor="t" anchorCtr="0">
            <a:noAutofit/>
          </a:bodyPr>
          <a:lstStyle>
            <a:lvl1pPr marL="0" indent="0">
              <a:lnSpc>
                <a:spcPct val="140000"/>
              </a:lnSpc>
              <a:buNone/>
              <a:defRPr sz="1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 </a:t>
            </a:r>
          </a:p>
        </p:txBody>
      </p:sp>
    </p:spTree>
    <p:extLst>
      <p:ext uri="{BB962C8B-B14F-4D97-AF65-F5344CB8AC3E}">
        <p14:creationId xmlns:p14="http://schemas.microsoft.com/office/powerpoint/2010/main" val="35448111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Back Cover Light">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B3002B3-27A5-BF81-F381-9D8F5204111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432212" y="2219325"/>
            <a:ext cx="5497322" cy="2051350"/>
          </a:xfrm>
          <a:prstGeom prst="rect">
            <a:avLst/>
          </a:prstGeom>
        </p:spPr>
      </p:pic>
      <p:graphicFrame>
        <p:nvGraphicFramePr>
          <p:cNvPr id="4" name="Tabelle 13">
            <a:extLst>
              <a:ext uri="{FF2B5EF4-FFF2-40B4-BE49-F238E27FC236}">
                <a16:creationId xmlns:a16="http://schemas.microsoft.com/office/drawing/2014/main" id="{189224F8-7E64-55E0-5D0F-2FB1E3651E6F}"/>
              </a:ext>
            </a:extLst>
          </p:cNvPr>
          <p:cNvGraphicFramePr>
            <a:graphicFrameLocks noGrp="1"/>
          </p:cNvGraphicFramePr>
          <p:nvPr userDrawn="1">
            <p:extLst>
              <p:ext uri="{D42A27DB-BD31-4B8C-83A1-F6EECF244321}">
                <p14:modId xmlns:p14="http://schemas.microsoft.com/office/powerpoint/2010/main" val="1371273840"/>
              </p:ext>
            </p:extLst>
          </p:nvPr>
        </p:nvGraphicFramePr>
        <p:xfrm>
          <a:off x="12252684" y="0"/>
          <a:ext cx="620076" cy="1525638"/>
        </p:xfrm>
        <a:graphic>
          <a:graphicData uri="http://schemas.openxmlformats.org/drawingml/2006/table">
            <a:tbl>
              <a:tblPr firstRow="1" bandRow="1">
                <a:tableStyleId>{2D5ABB26-0587-4C30-8999-92F81FD0307C}</a:tableStyleId>
              </a:tblPr>
              <a:tblGrid>
                <a:gridCol w="141110">
                  <a:extLst>
                    <a:ext uri="{9D8B030D-6E8A-4147-A177-3AD203B41FA5}">
                      <a16:colId xmlns:a16="http://schemas.microsoft.com/office/drawing/2014/main" val="740610499"/>
                    </a:ext>
                  </a:extLst>
                </a:gridCol>
                <a:gridCol w="104761">
                  <a:extLst>
                    <a:ext uri="{9D8B030D-6E8A-4147-A177-3AD203B41FA5}">
                      <a16:colId xmlns:a16="http://schemas.microsoft.com/office/drawing/2014/main" val="1874264897"/>
                    </a:ext>
                  </a:extLst>
                </a:gridCol>
                <a:gridCol w="74920">
                  <a:extLst>
                    <a:ext uri="{9D8B030D-6E8A-4147-A177-3AD203B41FA5}">
                      <a16:colId xmlns:a16="http://schemas.microsoft.com/office/drawing/2014/main" val="1934611161"/>
                    </a:ext>
                  </a:extLst>
                </a:gridCol>
                <a:gridCol w="74920">
                  <a:extLst>
                    <a:ext uri="{9D8B030D-6E8A-4147-A177-3AD203B41FA5}">
                      <a16:colId xmlns:a16="http://schemas.microsoft.com/office/drawing/2014/main" val="2427172420"/>
                    </a:ext>
                  </a:extLst>
                </a:gridCol>
                <a:gridCol w="83255">
                  <a:extLst>
                    <a:ext uri="{9D8B030D-6E8A-4147-A177-3AD203B41FA5}">
                      <a16:colId xmlns:a16="http://schemas.microsoft.com/office/drawing/2014/main" val="596253868"/>
                    </a:ext>
                  </a:extLst>
                </a:gridCol>
                <a:gridCol w="141110">
                  <a:extLst>
                    <a:ext uri="{9D8B030D-6E8A-4147-A177-3AD203B41FA5}">
                      <a16:colId xmlns:a16="http://schemas.microsoft.com/office/drawing/2014/main" val="3009991607"/>
                    </a:ext>
                  </a:extLst>
                </a:gridCol>
              </a:tblGrid>
              <a:tr h="0">
                <a:tc gridSpan="6">
                  <a:txBody>
                    <a:bodyPr/>
                    <a:lstStyle/>
                    <a:p>
                      <a:pPr rtl="0"/>
                      <a:endParaRPr lang="en-US" sz="100"/>
                    </a:p>
                  </a:txBody>
                  <a:tcPr marL="57855" marR="57855" marT="28928" marB="28928">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1350497818"/>
                  </a:ext>
                </a:extLst>
              </a:tr>
              <a:tr h="157141">
                <a:tc rowSpan="12">
                  <a:txBody>
                    <a:bodyPr/>
                    <a:lstStyle/>
                    <a:p>
                      <a:pPr rtl="0"/>
                      <a:endParaRPr lang="en-US" sz="100"/>
                    </a:p>
                  </a:txBody>
                  <a:tcPr marL="57855" marR="57855" marT="28928" marB="28928">
                    <a:lnR>
                      <a:noFill/>
                    </a:lnR>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rowSpan="12">
                  <a:txBody>
                    <a:bodyPr/>
                    <a:lstStyle/>
                    <a:p>
                      <a:pPr rtl="0"/>
                      <a:endParaRPr lang="en-US" sz="100"/>
                    </a:p>
                  </a:txBody>
                  <a:tcPr marL="57855" marR="57855" marT="28928" marB="28928">
                    <a:lnL>
                      <a:noFill/>
                    </a:lnL>
                    <a:solidFill>
                      <a:schemeClr val="bg1"/>
                    </a:solidFill>
                  </a:tcPr>
                </a:tc>
                <a:extLst>
                  <a:ext uri="{0D108BD9-81ED-4DB2-BD59-A6C34878D82A}">
                    <a16:rowId xmlns:a16="http://schemas.microsoft.com/office/drawing/2014/main" val="2943740286"/>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020224690"/>
                  </a:ext>
                </a:extLst>
              </a:tr>
              <a:tr h="157141">
                <a:tc vMerge="1">
                  <a:txBody>
                    <a:bodyPr/>
                    <a:lstStyle/>
                    <a:p>
                      <a:endParaRPr lang="de-CH" sz="13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2">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425443578"/>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699237010"/>
                  </a:ext>
                </a:extLst>
              </a:tr>
              <a:tr h="157141">
                <a:tc vMerge="1">
                  <a:txBody>
                    <a:bodyPr/>
                    <a:lstStyle/>
                    <a:p>
                      <a:endParaRPr lang="de-CH" sz="1300"/>
                    </a:p>
                  </a:txBody>
                  <a:tcPr marL="68068" marR="68068" marT="34034" marB="34034">
                    <a:solidFill>
                      <a:schemeClr val="bg1"/>
                    </a:solidFill>
                  </a:tcPr>
                </a:tc>
                <a:tc>
                  <a:txBody>
                    <a:bodyPr/>
                    <a:lstStyle/>
                    <a:p>
                      <a:pPr rtl="0"/>
                      <a:endParaRPr lang="en-US" sz="1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3">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819522076"/>
                  </a:ext>
                </a:extLst>
              </a:tr>
              <a:tr h="0">
                <a:tc vMerge="1">
                  <a:txBody>
                    <a:bodyPr/>
                    <a:lstStyle/>
                    <a:p>
                      <a:endParaRPr lang="de-CH" sz="13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4124241523"/>
                  </a:ext>
                </a:extLst>
              </a:tr>
              <a:tr h="157141">
                <a:tc vMerge="1">
                  <a:txBody>
                    <a:bodyPr/>
                    <a:lstStyle/>
                    <a:p>
                      <a:endParaRPr lang="de-CH" sz="13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1998097514"/>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853665221"/>
                  </a:ext>
                </a:extLst>
              </a:tr>
              <a:tr h="157141">
                <a:tc vMerge="1">
                  <a:txBody>
                    <a:bodyPr/>
                    <a:lstStyle/>
                    <a:p>
                      <a:endParaRPr lang="de-CH" sz="1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5">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631539007"/>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L>
                      <a:noFill/>
                    </a:lnL>
                    <a:lnR>
                      <a:noFill/>
                    </a:lnR>
                    <a:lnT>
                      <a:noFill/>
                    </a:lnT>
                    <a:lnB>
                      <a:noFill/>
                    </a:lnB>
                    <a:lnTlToBr w="12700" cmpd="sng">
                      <a:noFill/>
                      <a:prstDash val="solid"/>
                    </a:lnTlToBr>
                    <a:lnBlToTr w="12700" cmpd="sng">
                      <a:noFill/>
                      <a:prstDash val="solid"/>
                    </a:lnBlToTr>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hMerge="1">
                  <a:txBody>
                    <a:bodyPr/>
                    <a:lstStyle/>
                    <a:p>
                      <a:endParaRPr lang="de-CH" sz="13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317455698"/>
                  </a:ext>
                </a:extLst>
              </a:tr>
              <a:tr h="157141">
                <a:tc vMerge="1">
                  <a:txBody>
                    <a:bodyPr/>
                    <a:lstStyle/>
                    <a:p>
                      <a:endParaRPr lang="de-CH" sz="100"/>
                    </a:p>
                  </a:txBody>
                  <a:tcPr marL="68068" marR="68068" marT="34034" marB="34034">
                    <a:solidFill>
                      <a:schemeClr val="bg1"/>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60000"/>
                        <a:lumOff val="4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40000"/>
                        <a:lumOff val="60000"/>
                      </a:schemeClr>
                    </a:solidFill>
                  </a:tcPr>
                </a:tc>
                <a:tc>
                  <a:txBody>
                    <a:bodyPr/>
                    <a:lstStyle/>
                    <a:p>
                      <a:pPr rtl="0"/>
                      <a:endParaRPr lang="en-US" sz="500"/>
                    </a:p>
                  </a:txBody>
                  <a:tcPr marL="24760" marR="24760" marT="12381" marB="12381">
                    <a:lnL>
                      <a:noFill/>
                    </a:lnL>
                    <a:lnR>
                      <a:noFill/>
                    </a:lnR>
                    <a:lnT>
                      <a:noFill/>
                    </a:lnT>
                    <a:lnB>
                      <a:noFill/>
                    </a:lnB>
                    <a:lnTlToBr w="12700" cmpd="sng">
                      <a:noFill/>
                      <a:prstDash val="solid"/>
                    </a:lnTlToBr>
                    <a:lnBlToTr w="12700" cmpd="sng">
                      <a:noFill/>
                      <a:prstDash val="solid"/>
                    </a:lnBlToTr>
                    <a:solidFill>
                      <a:schemeClr val="accent6">
                        <a:lumMod val="20000"/>
                        <a:lumOff val="80000"/>
                      </a:schemeClr>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3472719673"/>
                  </a:ext>
                </a:extLst>
              </a:tr>
              <a:tr h="0">
                <a:tc vMerge="1">
                  <a:txBody>
                    <a:bodyPr/>
                    <a:lstStyle/>
                    <a:p>
                      <a:endParaRPr lang="de-CH" sz="100"/>
                    </a:p>
                  </a:txBody>
                  <a:tcPr marL="68068" marR="68068" marT="34034" marB="34034">
                    <a:solidFill>
                      <a:schemeClr val="bg1"/>
                    </a:solidFill>
                  </a:tcPr>
                </a:tc>
                <a:tc gridSpan="4">
                  <a:txBody>
                    <a:bodyPr/>
                    <a:lstStyle/>
                    <a:p>
                      <a:pPr rtl="0"/>
                      <a:endParaRPr lang="en-US" sz="100"/>
                    </a:p>
                  </a:txBody>
                  <a:tcPr marL="57855" marR="57855" marT="28928" marB="28928">
                    <a:lnT>
                      <a:noFill/>
                    </a:lnT>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hMerge="1">
                  <a:txBody>
                    <a:bodyPr/>
                    <a:lstStyle/>
                    <a:p>
                      <a:endParaRPr lang="de-CH" sz="100"/>
                    </a:p>
                  </a:txBody>
                  <a:tcPr marL="68068" marR="68068" marT="34034" marB="34034">
                    <a:solidFill>
                      <a:schemeClr val="bg1"/>
                    </a:solidFill>
                  </a:tcPr>
                </a:tc>
                <a:tc vMerge="1">
                  <a:txBody>
                    <a:bodyPr/>
                    <a:lstStyle/>
                    <a:p>
                      <a:endParaRPr lang="de-CH" sz="100"/>
                    </a:p>
                  </a:txBody>
                  <a:tcPr marL="68068" marR="68068" marT="34034" marB="34034">
                    <a:solidFill>
                      <a:schemeClr val="bg1"/>
                    </a:solidFill>
                  </a:tcPr>
                </a:tc>
                <a:extLst>
                  <a:ext uri="{0D108BD9-81ED-4DB2-BD59-A6C34878D82A}">
                    <a16:rowId xmlns:a16="http://schemas.microsoft.com/office/drawing/2014/main" val="2247270811"/>
                  </a:ext>
                </a:extLst>
              </a:tr>
            </a:tbl>
          </a:graphicData>
        </a:graphic>
      </p:graphicFrame>
    </p:spTree>
    <p:extLst>
      <p:ext uri="{BB962C8B-B14F-4D97-AF65-F5344CB8AC3E}">
        <p14:creationId xmlns:p14="http://schemas.microsoft.com/office/powerpoint/2010/main" val="99672747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Content - Plai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451DE-CF49-B82A-5CBB-E3F36A5AFA8E}"/>
              </a:ext>
            </a:extLst>
          </p:cNvPr>
          <p:cNvGraphicFramePr>
            <a:graphicFrameLocks noChangeAspect="1"/>
          </p:cNvGraphicFramePr>
          <p:nvPr userDrawn="1">
            <p:custDataLst>
              <p:tags r:id="rId1"/>
            </p:custDataLst>
            <p:extLst>
              <p:ext uri="{D42A27DB-BD31-4B8C-83A1-F6EECF244321}">
                <p14:modId xmlns:p14="http://schemas.microsoft.com/office/powerpoint/2010/main" val="36488432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6" name="Object 5" hidden="1">
                        <a:extLst>
                          <a:ext uri="{FF2B5EF4-FFF2-40B4-BE49-F238E27FC236}">
                            <a16:creationId xmlns:a16="http://schemas.microsoft.com/office/drawing/2014/main" id="{2E3451DE-CF49-B82A-5CBB-E3F36A5AFA8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Placeholder 14">
            <a:extLst>
              <a:ext uri="{FF2B5EF4-FFF2-40B4-BE49-F238E27FC236}">
                <a16:creationId xmlns:a16="http://schemas.microsoft.com/office/drawing/2014/main" id="{6AD87AFE-C76E-046C-DA97-EC322B4598F5}"/>
              </a:ext>
            </a:extLst>
          </p:cNvPr>
          <p:cNvSpPr>
            <a:spLocks noGrp="1"/>
          </p:cNvSpPr>
          <p:nvPr>
            <p:ph type="title" hasCustomPrompt="1"/>
          </p:nvPr>
        </p:nvSpPr>
        <p:spPr>
          <a:xfrm>
            <a:off x="371475" y="573088"/>
            <a:ext cx="11457668" cy="858837"/>
          </a:xfrm>
          <a:prstGeom prst="rect">
            <a:avLst/>
          </a:prstGeom>
        </p:spPr>
        <p:txBody>
          <a:bodyPr vert="horz" lIns="0" tIns="45720" rIns="0" bIns="45720" rtlCol="0" anchor="ctr">
            <a:noAutofit/>
          </a:bodyPr>
          <a:lstStyle>
            <a:lvl1pPr rtl="0">
              <a:defRPr sz="2400" b="1"/>
            </a:lvl1pPr>
          </a:lstStyle>
          <a:p>
            <a:r>
              <a:rPr lang="en-US" noProof="0"/>
              <a:t>Headline – with maximum of 2 lines</a:t>
            </a:r>
          </a:p>
        </p:txBody>
      </p:sp>
      <p:sp>
        <p:nvSpPr>
          <p:cNvPr id="13" name="Text Placeholder 12">
            <a:extLst>
              <a:ext uri="{FF2B5EF4-FFF2-40B4-BE49-F238E27FC236}">
                <a16:creationId xmlns:a16="http://schemas.microsoft.com/office/drawing/2014/main" id="{ED638F50-0EC5-E626-47F8-85B4E8DFCAD3}"/>
              </a:ext>
            </a:extLst>
          </p:cNvPr>
          <p:cNvSpPr>
            <a:spLocks noGrp="1"/>
          </p:cNvSpPr>
          <p:nvPr>
            <p:ph type="body" sz="quarter" idx="10" hasCustomPrompt="1"/>
          </p:nvPr>
        </p:nvSpPr>
        <p:spPr>
          <a:xfrm>
            <a:off x="371476" y="306735"/>
            <a:ext cx="5724524" cy="266353"/>
          </a:xfrm>
          <a:prstGeom prst="rect">
            <a:avLst/>
          </a:prstGeom>
        </p:spPr>
        <p:txBody>
          <a:bodyPr lIns="0" rIns="0" anchor="t"/>
          <a:lstStyle>
            <a:lvl1pPr marL="0" indent="0" rtl="0">
              <a:buNone/>
              <a:defRPr sz="1400" b="0" i="0">
                <a:latin typeface="Verdana (Headings)"/>
              </a:defRPr>
            </a:lvl1pPr>
          </a:lstStyle>
          <a:p>
            <a:pPr lvl="0"/>
            <a:r>
              <a:rPr lang="en-US" noProof="0"/>
              <a:t>Title</a:t>
            </a:r>
          </a:p>
        </p:txBody>
      </p:sp>
      <p:sp>
        <p:nvSpPr>
          <p:cNvPr id="2" name="Text Placeholder 6">
            <a:extLst>
              <a:ext uri="{FF2B5EF4-FFF2-40B4-BE49-F238E27FC236}">
                <a16:creationId xmlns:a16="http://schemas.microsoft.com/office/drawing/2014/main" id="{9B4FF377-C7AC-CC77-A45D-09C76B97F345}"/>
              </a:ext>
            </a:extLst>
          </p:cNvPr>
          <p:cNvSpPr>
            <a:spLocks noGrp="1"/>
          </p:cNvSpPr>
          <p:nvPr>
            <p:ph type="body" sz="quarter" idx="17" hasCustomPrompt="1"/>
          </p:nvPr>
        </p:nvSpPr>
        <p:spPr>
          <a:xfrm>
            <a:off x="371475" y="6007495"/>
            <a:ext cx="11449050" cy="272753"/>
          </a:xfrm>
          <a:prstGeom prst="rect">
            <a:avLst/>
          </a:prstGeom>
        </p:spPr>
        <p:txBody>
          <a:bodyPr lIns="0" rIns="0" anchor="ctr"/>
          <a:lstStyle>
            <a:lvl1pPr marL="0" indent="0" rtl="0">
              <a:buNone/>
              <a:defRPr sz="800"/>
            </a:lvl1pPr>
          </a:lstStyle>
          <a:p>
            <a:pPr lvl="0"/>
            <a:r>
              <a:rPr lang="en-US" noProof="0"/>
              <a:t>Footnotes</a:t>
            </a:r>
          </a:p>
        </p:txBody>
      </p:sp>
    </p:spTree>
    <p:extLst>
      <p:ext uri="{BB962C8B-B14F-4D97-AF65-F5344CB8AC3E}">
        <p14:creationId xmlns:p14="http://schemas.microsoft.com/office/powerpoint/2010/main" val="3098541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Grey Left">
    <p:bg>
      <p:bgPr>
        <a:solidFill>
          <a:schemeClr val="accent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5554B6-9071-510D-16E4-E75C527F8BC1}"/>
              </a:ext>
            </a:extLst>
          </p:cNvPr>
          <p:cNvGraphicFramePr>
            <a:graphicFrameLocks noChangeAspect="1"/>
          </p:cNvGraphicFramePr>
          <p:nvPr>
            <p:custDataLst>
              <p:tags r:id="rId1"/>
            </p:custDataLst>
            <p:extLst>
              <p:ext uri="{D42A27DB-BD31-4B8C-83A1-F6EECF244321}">
                <p14:modId xmlns:p14="http://schemas.microsoft.com/office/powerpoint/2010/main" val="2651849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3" name="Objekt 2" hidden="1">
                        <a:extLst>
                          <a:ext uri="{FF2B5EF4-FFF2-40B4-BE49-F238E27FC236}">
                            <a16:creationId xmlns:a16="http://schemas.microsoft.com/office/drawing/2014/main" id="{BD5554B6-9071-510D-16E4-E75C527F8B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platzhalter 18">
            <a:extLst>
              <a:ext uri="{FF2B5EF4-FFF2-40B4-BE49-F238E27FC236}">
                <a16:creationId xmlns:a16="http://schemas.microsoft.com/office/drawing/2014/main" id="{942383B9-0EF8-E97C-8E5D-C8EB4808B27C}"/>
              </a:ext>
            </a:extLst>
          </p:cNvPr>
          <p:cNvSpPr>
            <a:spLocks noGrp="1"/>
          </p:cNvSpPr>
          <p:nvPr>
            <p:ph type="body" sz="quarter" idx="12" hasCustomPrompt="1"/>
          </p:nvPr>
        </p:nvSpPr>
        <p:spPr>
          <a:xfrm>
            <a:off x="371475" y="307976"/>
            <a:ext cx="3199498" cy="260350"/>
          </a:xfrm>
          <a:prstGeom prst="rect">
            <a:avLst/>
          </a:prstGeom>
        </p:spPr>
        <p:txBody>
          <a:bodyPr lIns="0" anchor="ctr"/>
          <a:lstStyle>
            <a:lvl1pPr marL="0" indent="0">
              <a:buNone/>
              <a:defRPr sz="900"/>
            </a:lvl1pPr>
            <a:lvl2pPr>
              <a:defRPr sz="900"/>
            </a:lvl2pPr>
            <a:lvl3pPr>
              <a:defRPr sz="900"/>
            </a:lvl3pPr>
            <a:lvl4pPr>
              <a:defRPr sz="900"/>
            </a:lvl4pPr>
            <a:lvl5pPr>
              <a:defRPr sz="900"/>
            </a:lvl5pPr>
          </a:lstStyle>
          <a:p>
            <a:pPr lvl="0"/>
            <a:r>
              <a:rPr lang="de-DE" err="1"/>
              <a:t>Subtitle</a:t>
            </a:r>
            <a:endParaRPr lang="de-DE"/>
          </a:p>
        </p:txBody>
      </p:sp>
      <p:sp>
        <p:nvSpPr>
          <p:cNvPr id="2" name="Textplatzhalter 10">
            <a:extLst>
              <a:ext uri="{FF2B5EF4-FFF2-40B4-BE49-F238E27FC236}">
                <a16:creationId xmlns:a16="http://schemas.microsoft.com/office/drawing/2014/main" id="{6CB39FD3-B1C6-B8F2-E6A8-2E624290693D}"/>
              </a:ext>
            </a:extLst>
          </p:cNvPr>
          <p:cNvSpPr>
            <a:spLocks noGrp="1"/>
          </p:cNvSpPr>
          <p:nvPr>
            <p:ph type="body" sz="quarter" idx="13" hasCustomPrompt="1"/>
          </p:nvPr>
        </p:nvSpPr>
        <p:spPr>
          <a:xfrm>
            <a:off x="371475" y="568327"/>
            <a:ext cx="5363025" cy="661384"/>
          </a:xfrm>
          <a:prstGeom prst="rect">
            <a:avLst/>
          </a:prstGeom>
        </p:spPr>
        <p:txBody>
          <a:bodyPr lIns="0"/>
          <a:lstStyle>
            <a:lvl1pPr marL="0" indent="0">
              <a:lnSpc>
                <a:spcPct val="100000"/>
              </a:lnSpc>
              <a:spcBef>
                <a:spcPts val="0"/>
              </a:spcBef>
              <a:buNone/>
              <a:defRPr lang="de-DE" sz="2000" b="1" dirty="0">
                <a:solidFill>
                  <a:schemeClr val="tx1"/>
                </a:solidFill>
                <a:latin typeface="Verdana Pro" panose="020B0604030504040204" pitchFamily="34" charset="0"/>
              </a:defRPr>
            </a:lvl1pPr>
          </a:lstStyle>
          <a:p>
            <a:pPr marL="228600" lvl="0" indent="-228600">
              <a:lnSpc>
                <a:spcPct val="100000"/>
              </a:lnSpc>
              <a:spcBef>
                <a:spcPts val="0"/>
              </a:spcBef>
            </a:pPr>
            <a:r>
              <a:rPr lang="de-DE"/>
              <a:t>Title</a:t>
            </a:r>
          </a:p>
        </p:txBody>
      </p:sp>
      <p:sp>
        <p:nvSpPr>
          <p:cNvPr id="4" name="Rechteck 3">
            <a:extLst>
              <a:ext uri="{FF2B5EF4-FFF2-40B4-BE49-F238E27FC236}">
                <a16:creationId xmlns:a16="http://schemas.microsoft.com/office/drawing/2014/main" id="{0DA2D2CC-ABAA-8D17-B239-EA680B77BD5D}"/>
              </a:ext>
            </a:extLst>
          </p:cNvPr>
          <p:cNvSpPr/>
          <p:nvPr/>
        </p:nvSpPr>
        <p:spPr>
          <a:xfrm rot="16200000" flipV="1">
            <a:off x="4685550" y="-648452"/>
            <a:ext cx="2820899" cy="121920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lide Number Placeholder 5">
            <a:extLst>
              <a:ext uri="{FF2B5EF4-FFF2-40B4-BE49-F238E27FC236}">
                <a16:creationId xmlns:a16="http://schemas.microsoft.com/office/drawing/2014/main" id="{969FBFEC-68F7-96FF-79C7-89E17690B2AD}"/>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tx1"/>
                </a:solidFill>
                <a:latin typeface="Verdana Pro Light" panose="020B0304030504040204" pitchFamily="34" charset="0"/>
              </a:rPr>
              <a:pPr/>
              <a:t>‹#›</a:t>
            </a:fld>
            <a:endParaRPr lang="en-GB" sz="900" b="0" i="0">
              <a:solidFill>
                <a:schemeClr val="tx1"/>
              </a:solidFill>
              <a:latin typeface="Verdana Pro Light" panose="020B0304030504040204" pitchFamily="34" charset="0"/>
            </a:endParaRPr>
          </a:p>
        </p:txBody>
      </p:sp>
      <p:sp>
        <p:nvSpPr>
          <p:cNvPr id="5" name="TextBox 4">
            <a:extLst>
              <a:ext uri="{FF2B5EF4-FFF2-40B4-BE49-F238E27FC236}">
                <a16:creationId xmlns:a16="http://schemas.microsoft.com/office/drawing/2014/main" id="{9421E8F1-9695-BF64-F0C0-B8A210261EE8}"/>
              </a:ext>
            </a:extLst>
          </p:cNvPr>
          <p:cNvSpPr txBox="1"/>
          <p:nvPr userDrawn="1"/>
        </p:nvSpPr>
        <p:spPr>
          <a:xfrm>
            <a:off x="1563880" y="4144710"/>
            <a:ext cx="0" cy="0"/>
          </a:xfrm>
          <a:prstGeom prst="rect">
            <a:avLst/>
          </a:prstGeom>
          <a:noFill/>
        </p:spPr>
        <p:txBody>
          <a:bodyPr wrap="none" lIns="0" tIns="0" rIns="0" bIns="0" rtlCol="0">
            <a:noAutofit/>
          </a:bodyPr>
          <a:lstStyle/>
          <a:p>
            <a:pPr algn="l"/>
            <a:endParaRPr lang="en-US" sz="1200" err="1"/>
          </a:p>
        </p:txBody>
      </p:sp>
      <p:pic>
        <p:nvPicPr>
          <p:cNvPr id="11" name="Grafik 8">
            <a:extLst>
              <a:ext uri="{FF2B5EF4-FFF2-40B4-BE49-F238E27FC236}">
                <a16:creationId xmlns:a16="http://schemas.microsoft.com/office/drawing/2014/main" id="{D528BE7F-700F-D465-642F-12565E0F407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3992506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2.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tags" Target="../tags/tag46.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image" Target="../media/image2.emf"/><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image" Target="../media/image1.emf"/><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oleObject" Target="../embeddings/oleObject45.bin"/><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0" Type="http://schemas.openxmlformats.org/officeDocument/2006/relationships/slideLayout" Target="../slideLayouts/slideLayout64.xml"/><Relationship Id="rId4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B515762F-EE90-3D31-7626-B91A17553CD3}"/>
              </a:ext>
            </a:extLst>
          </p:cNvPr>
          <p:cNvGraphicFramePr>
            <a:graphicFrameLocks noChangeAspect="1"/>
          </p:cNvGraphicFramePr>
          <p:nvPr>
            <p:custDataLst>
              <p:tags r:id="rId46"/>
            </p:custDataLst>
            <p:extLst>
              <p:ext uri="{D42A27DB-BD31-4B8C-83A1-F6EECF244321}">
                <p14:modId xmlns:p14="http://schemas.microsoft.com/office/powerpoint/2010/main" val="8375504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7" imgW="404" imgH="405" progId="TCLayout.ActiveDocument.1">
                  <p:embed/>
                </p:oleObj>
              </mc:Choice>
              <mc:Fallback>
                <p:oleObj name="think-cell Slide" r:id="rId47" imgW="404" imgH="405" progId="TCLayout.ActiveDocument.1">
                  <p:embed/>
                  <p:pic>
                    <p:nvPicPr>
                      <p:cNvPr id="8" name="Objekt 7" hidden="1">
                        <a:extLst>
                          <a:ext uri="{FF2B5EF4-FFF2-40B4-BE49-F238E27FC236}">
                            <a16:creationId xmlns:a16="http://schemas.microsoft.com/office/drawing/2014/main" id="{B515762F-EE90-3D31-7626-B91A17553CD3}"/>
                          </a:ext>
                        </a:extLst>
                      </p:cNvPr>
                      <p:cNvPicPr/>
                      <p:nvPr/>
                    </p:nvPicPr>
                    <p:blipFill>
                      <a:blip r:embed="rId48"/>
                      <a:stretch>
                        <a:fillRect/>
                      </a:stretch>
                    </p:blipFill>
                    <p:spPr>
                      <a:xfrm>
                        <a:off x="1588" y="1588"/>
                        <a:ext cx="1588" cy="1588"/>
                      </a:xfrm>
                      <a:prstGeom prst="rect">
                        <a:avLst/>
                      </a:prstGeom>
                    </p:spPr>
                  </p:pic>
                </p:oleObj>
              </mc:Fallback>
            </mc:AlternateContent>
          </a:graphicData>
        </a:graphic>
      </p:graphicFrame>
      <p:pic>
        <p:nvPicPr>
          <p:cNvPr id="9" name="Grafik 8">
            <a:extLst>
              <a:ext uri="{FF2B5EF4-FFF2-40B4-BE49-F238E27FC236}">
                <a16:creationId xmlns:a16="http://schemas.microsoft.com/office/drawing/2014/main" id="{5F00C80D-E2F6-688B-56E7-89E0438EF68F}"/>
              </a:ext>
            </a:extLst>
          </p:cNvPr>
          <p:cNvPicPr>
            <a:picLocks noChangeAspect="1"/>
          </p:cNvPicPr>
          <p:nvPr/>
        </p:nvPicPr>
        <p:blipFill rotWithShape="1">
          <a:blip r:embed="rId49"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1" name="Slide Number Placeholder 5">
            <a:extLst>
              <a:ext uri="{FF2B5EF4-FFF2-40B4-BE49-F238E27FC236}">
                <a16:creationId xmlns:a16="http://schemas.microsoft.com/office/drawing/2014/main" id="{D4267C43-DA22-EC2E-08E8-3962C3A538E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4032932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00" r:id="rId5"/>
    <p:sldLayoutId id="2147483701" r:id="rId6"/>
    <p:sldLayoutId id="2147483667" r:id="rId7"/>
    <p:sldLayoutId id="2147483668" r:id="rId8"/>
    <p:sldLayoutId id="2147483669" r:id="rId9"/>
    <p:sldLayoutId id="2147483670" r:id="rId10"/>
    <p:sldLayoutId id="2147483805" r:id="rId11"/>
    <p:sldLayoutId id="2147483671" r:id="rId12"/>
    <p:sldLayoutId id="2147483672" r:id="rId13"/>
    <p:sldLayoutId id="2147483673" r:id="rId14"/>
    <p:sldLayoutId id="2147483674" r:id="rId15"/>
    <p:sldLayoutId id="2147483675" r:id="rId16"/>
    <p:sldLayoutId id="2147483676" r:id="rId17"/>
    <p:sldLayoutId id="2147483678" r:id="rId18"/>
    <p:sldLayoutId id="2147483679" r:id="rId19"/>
    <p:sldLayoutId id="2147483680" r:id="rId20"/>
    <p:sldLayoutId id="2147483681" r:id="rId21"/>
    <p:sldLayoutId id="2147483682" r:id="rId22"/>
    <p:sldLayoutId id="2147483683" r:id="rId23"/>
    <p:sldLayoutId id="2147483684" r:id="rId24"/>
    <p:sldLayoutId id="2147483809"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754" r:id="rId39"/>
    <p:sldLayoutId id="2147483804" r:id="rId40"/>
    <p:sldLayoutId id="2147483806" r:id="rId41"/>
    <p:sldLayoutId id="2147483807" r:id="rId42"/>
    <p:sldLayoutId id="2147483808" r:id="rId43"/>
    <p:sldLayoutId id="214748381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34">
          <p15:clr>
            <a:srgbClr val="F26B43"/>
          </p15:clr>
        </p15:guide>
        <p15:guide id="3" pos="7446">
          <p15:clr>
            <a:srgbClr val="F26B43"/>
          </p15:clr>
        </p15:guide>
        <p15:guide id="4" orient="horz" pos="187">
          <p15:clr>
            <a:srgbClr val="F26B43"/>
          </p15:clr>
        </p15:guide>
        <p15:guide id="5" orient="horz" pos="346">
          <p15:clr>
            <a:srgbClr val="F26B43"/>
          </p15:clr>
        </p15:guide>
        <p15:guide id="7" orient="horz" pos="4020">
          <p15:clr>
            <a:srgbClr val="F26B43"/>
          </p15:clr>
        </p15:guide>
        <p15:guide id="8" orient="horz" pos="775">
          <p15:clr>
            <a:srgbClr val="F26B43"/>
          </p15:clr>
        </p15:guide>
        <p15:guide id="9" orient="horz" pos="890">
          <p15:clr>
            <a:srgbClr val="F26B43"/>
          </p15:clr>
        </p15:guide>
        <p15:guide id="10" orient="horz" pos="390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B515762F-EE90-3D31-7626-B91A17553CD3}"/>
              </a:ext>
            </a:extLst>
          </p:cNvPr>
          <p:cNvGraphicFramePr>
            <a:graphicFrameLocks noChangeAspect="1"/>
          </p:cNvGraphicFramePr>
          <p:nvPr>
            <p:custDataLst>
              <p:tags r:id="rId42"/>
            </p:custDataLst>
            <p:extLst>
              <p:ext uri="{D42A27DB-BD31-4B8C-83A1-F6EECF244321}">
                <p14:modId xmlns:p14="http://schemas.microsoft.com/office/powerpoint/2010/main" val="8375504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3" imgW="404" imgH="405" progId="TCLayout.ActiveDocument.1">
                  <p:embed/>
                </p:oleObj>
              </mc:Choice>
              <mc:Fallback>
                <p:oleObj name="think-cell Slide" r:id="rId43" imgW="404" imgH="405" progId="TCLayout.ActiveDocument.1">
                  <p:embed/>
                  <p:pic>
                    <p:nvPicPr>
                      <p:cNvPr id="8" name="Objekt 7" hidden="1">
                        <a:extLst>
                          <a:ext uri="{FF2B5EF4-FFF2-40B4-BE49-F238E27FC236}">
                            <a16:creationId xmlns:a16="http://schemas.microsoft.com/office/drawing/2014/main" id="{B515762F-EE90-3D31-7626-B91A17553CD3}"/>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pic>
        <p:nvPicPr>
          <p:cNvPr id="9" name="Grafik 8">
            <a:extLst>
              <a:ext uri="{FF2B5EF4-FFF2-40B4-BE49-F238E27FC236}">
                <a16:creationId xmlns:a16="http://schemas.microsoft.com/office/drawing/2014/main" id="{5F00C80D-E2F6-688B-56E7-89E0438EF68F}"/>
              </a:ext>
            </a:extLst>
          </p:cNvPr>
          <p:cNvPicPr>
            <a:picLocks noChangeAspect="1"/>
          </p:cNvPicPr>
          <p:nvPr/>
        </p:nvPicPr>
        <p:blipFill rotWithShape="1">
          <a:blip r:embed="rId45"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sp>
        <p:nvSpPr>
          <p:cNvPr id="11" name="Slide Number Placeholder 5">
            <a:extLst>
              <a:ext uri="{FF2B5EF4-FFF2-40B4-BE49-F238E27FC236}">
                <a16:creationId xmlns:a16="http://schemas.microsoft.com/office/drawing/2014/main" id="{D4267C43-DA22-EC2E-08E8-3962C3A538EF}"/>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14520420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3" r:id="rId37"/>
    <p:sldLayoutId id="2147483794" r:id="rId38"/>
    <p:sldLayoutId id="2147483795" r:id="rId39"/>
    <p:sldLayoutId id="2147483798"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34">
          <p15:clr>
            <a:srgbClr val="F26B43"/>
          </p15:clr>
        </p15:guide>
        <p15:guide id="3" pos="7446">
          <p15:clr>
            <a:srgbClr val="F26B43"/>
          </p15:clr>
        </p15:guide>
        <p15:guide id="4" orient="horz" pos="187">
          <p15:clr>
            <a:srgbClr val="F26B43"/>
          </p15:clr>
        </p15:guide>
        <p15:guide id="5" orient="horz" pos="346">
          <p15:clr>
            <a:srgbClr val="F26B43"/>
          </p15:clr>
        </p15:guide>
        <p15:guide id="7" orient="horz" pos="4020">
          <p15:clr>
            <a:srgbClr val="F26B43"/>
          </p15:clr>
        </p15:guide>
        <p15:guide id="8" orient="horz" pos="775">
          <p15:clr>
            <a:srgbClr val="F26B43"/>
          </p15:clr>
        </p15:guide>
        <p15:guide id="9" orient="horz" pos="890">
          <p15:clr>
            <a:srgbClr val="F26B43"/>
          </p15:clr>
        </p15:guide>
        <p15:guide id="10" orient="horz" pos="39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86.x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oleObject" Target="../embeddings/oleObject85.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ags" Target="../tags/tag97.xml"/><Relationship Id="rId6" Type="http://schemas.openxmlformats.org/officeDocument/2006/relationships/image" Target="../media/image77.jpeg"/><Relationship Id="rId5" Type="http://schemas.openxmlformats.org/officeDocument/2006/relationships/image" Target="../media/image76.emf"/><Relationship Id="rId4" Type="http://schemas.openxmlformats.org/officeDocument/2006/relationships/oleObject" Target="../embeddings/oleObject94.bin"/></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18" Type="http://schemas.openxmlformats.org/officeDocument/2006/relationships/image" Target="../media/image91.png"/><Relationship Id="rId26" Type="http://schemas.openxmlformats.org/officeDocument/2006/relationships/image" Target="../media/image99.png"/><Relationship Id="rId3" Type="http://schemas.openxmlformats.org/officeDocument/2006/relationships/notesSlide" Target="../notesSlides/notesSlide8.xml"/><Relationship Id="rId21" Type="http://schemas.openxmlformats.org/officeDocument/2006/relationships/image" Target="../media/image94.svg"/><Relationship Id="rId7" Type="http://schemas.openxmlformats.org/officeDocument/2006/relationships/image" Target="../media/image80.svg"/><Relationship Id="rId12" Type="http://schemas.openxmlformats.org/officeDocument/2006/relationships/image" Target="../media/image85.png"/><Relationship Id="rId17" Type="http://schemas.openxmlformats.org/officeDocument/2006/relationships/image" Target="../media/image90.svg"/><Relationship Id="rId25" Type="http://schemas.openxmlformats.org/officeDocument/2006/relationships/image" Target="../media/image98.svg"/><Relationship Id="rId2" Type="http://schemas.openxmlformats.org/officeDocument/2006/relationships/slideLayout" Target="../slideLayouts/slideLayout22.xml"/><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svg"/><Relationship Id="rId1" Type="http://schemas.openxmlformats.org/officeDocument/2006/relationships/tags" Target="../tags/tag98.xml"/><Relationship Id="rId6" Type="http://schemas.openxmlformats.org/officeDocument/2006/relationships/image" Target="../media/image79.png"/><Relationship Id="rId11" Type="http://schemas.openxmlformats.org/officeDocument/2006/relationships/image" Target="../media/image84.svg"/><Relationship Id="rId24" Type="http://schemas.openxmlformats.org/officeDocument/2006/relationships/image" Target="../media/image97.png"/><Relationship Id="rId5" Type="http://schemas.openxmlformats.org/officeDocument/2006/relationships/image" Target="../media/image78.emf"/><Relationship Id="rId15" Type="http://schemas.openxmlformats.org/officeDocument/2006/relationships/image" Target="../media/image88.svg"/><Relationship Id="rId23" Type="http://schemas.openxmlformats.org/officeDocument/2006/relationships/image" Target="../media/image96.svg"/><Relationship Id="rId28" Type="http://schemas.openxmlformats.org/officeDocument/2006/relationships/image" Target="../media/image101.png"/><Relationship Id="rId10" Type="http://schemas.openxmlformats.org/officeDocument/2006/relationships/image" Target="../media/image83.png"/><Relationship Id="rId19" Type="http://schemas.openxmlformats.org/officeDocument/2006/relationships/image" Target="../media/image92.svg"/><Relationship Id="rId31" Type="http://schemas.openxmlformats.org/officeDocument/2006/relationships/image" Target="../media/image2.emf"/><Relationship Id="rId4" Type="http://schemas.openxmlformats.org/officeDocument/2006/relationships/oleObject" Target="../embeddings/oleObject95.bin"/><Relationship Id="rId9" Type="http://schemas.openxmlformats.org/officeDocument/2006/relationships/image" Target="../media/image82.sv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svg"/><Relationship Id="rId30" Type="http://schemas.openxmlformats.org/officeDocument/2006/relationships/image" Target="../media/image10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emf"/><Relationship Id="rId2" Type="http://schemas.openxmlformats.org/officeDocument/2006/relationships/slideLayout" Target="../slideLayouts/slideLayout7.xml"/><Relationship Id="rId1" Type="http://schemas.openxmlformats.org/officeDocument/2006/relationships/tags" Target="../tags/tag99.xml"/><Relationship Id="rId6" Type="http://schemas.openxmlformats.org/officeDocument/2006/relationships/image" Target="../media/image105.jpeg"/><Relationship Id="rId5" Type="http://schemas.openxmlformats.org/officeDocument/2006/relationships/image" Target="../media/image104.emf"/><Relationship Id="rId4" Type="http://schemas.openxmlformats.org/officeDocument/2006/relationships/oleObject" Target="../embeddings/oleObject96.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5.xml"/><Relationship Id="rId1" Type="http://schemas.openxmlformats.org/officeDocument/2006/relationships/tags" Target="../tags/tag100.xml"/><Relationship Id="rId5" Type="http://schemas.openxmlformats.org/officeDocument/2006/relationships/image" Target="../media/image10.jpeg"/><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notesSlide" Target="../notesSlides/notesSlide10.xml"/><Relationship Id="rId7" Type="http://schemas.openxmlformats.org/officeDocument/2006/relationships/image" Target="../media/image108.png"/><Relationship Id="rId12" Type="http://schemas.openxmlformats.org/officeDocument/2006/relationships/image" Target="../media/image112.png"/><Relationship Id="rId2" Type="http://schemas.openxmlformats.org/officeDocument/2006/relationships/slideLayout" Target="../slideLayouts/slideLayout4.xml"/><Relationship Id="rId1" Type="http://schemas.openxmlformats.org/officeDocument/2006/relationships/tags" Target="../tags/tag101.xml"/><Relationship Id="rId6" Type="http://schemas.openxmlformats.org/officeDocument/2006/relationships/image" Target="../media/image107.jpeg"/><Relationship Id="rId11" Type="http://schemas.openxmlformats.org/officeDocument/2006/relationships/image" Target="../media/image111.png"/><Relationship Id="rId5" Type="http://schemas.openxmlformats.org/officeDocument/2006/relationships/image" Target="../media/image106.emf"/><Relationship Id="rId10" Type="http://schemas.openxmlformats.org/officeDocument/2006/relationships/image" Target="../media/image2.emf"/><Relationship Id="rId4" Type="http://schemas.openxmlformats.org/officeDocument/2006/relationships/oleObject" Target="../embeddings/oleObject98.bin"/><Relationship Id="rId9" Type="http://schemas.openxmlformats.org/officeDocument/2006/relationships/image" Target="../media/image110.emf"/></Relationships>
</file>

<file path=ppt/slides/_rels/slide1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11.xml"/><Relationship Id="rId7" Type="http://schemas.openxmlformats.org/officeDocument/2006/relationships/image" Target="../media/image2.emf"/><Relationship Id="rId2" Type="http://schemas.openxmlformats.org/officeDocument/2006/relationships/slideLayout" Target="../slideLayouts/slideLayout19.xml"/><Relationship Id="rId1" Type="http://schemas.openxmlformats.org/officeDocument/2006/relationships/tags" Target="../tags/tag102.xml"/><Relationship Id="rId6" Type="http://schemas.openxmlformats.org/officeDocument/2006/relationships/image" Target="../media/image114.png"/><Relationship Id="rId5" Type="http://schemas.openxmlformats.org/officeDocument/2006/relationships/image" Target="../media/image113.emf"/><Relationship Id="rId4" Type="http://schemas.openxmlformats.org/officeDocument/2006/relationships/oleObject" Target="../embeddings/oleObject99.bin"/><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12.xml"/><Relationship Id="rId7" Type="http://schemas.openxmlformats.org/officeDocument/2006/relationships/image" Target="../media/image2.emf"/><Relationship Id="rId2" Type="http://schemas.openxmlformats.org/officeDocument/2006/relationships/slideLayout" Target="../slideLayouts/slideLayout19.xml"/><Relationship Id="rId1" Type="http://schemas.openxmlformats.org/officeDocument/2006/relationships/tags" Target="../tags/tag103.xml"/><Relationship Id="rId6" Type="http://schemas.openxmlformats.org/officeDocument/2006/relationships/image" Target="../media/image116.png"/><Relationship Id="rId11" Type="http://schemas.microsoft.com/office/2007/relationships/hdphoto" Target="../media/hdphoto3.wdp"/><Relationship Id="rId5" Type="http://schemas.openxmlformats.org/officeDocument/2006/relationships/image" Target="../media/image113.emf"/><Relationship Id="rId10" Type="http://schemas.openxmlformats.org/officeDocument/2006/relationships/image" Target="../media/image118.png"/><Relationship Id="rId4" Type="http://schemas.openxmlformats.org/officeDocument/2006/relationships/oleObject" Target="../embeddings/oleObject100.bin"/><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svg"/><Relationship Id="rId18" Type="http://schemas.openxmlformats.org/officeDocument/2006/relationships/image" Target="../media/image130.png"/><Relationship Id="rId3" Type="http://schemas.openxmlformats.org/officeDocument/2006/relationships/notesSlide" Target="../notesSlides/notesSlide13.xml"/><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svg"/><Relationship Id="rId2" Type="http://schemas.openxmlformats.org/officeDocument/2006/relationships/slideLayout" Target="../slideLayouts/slideLayout40.xml"/><Relationship Id="rId16" Type="http://schemas.openxmlformats.org/officeDocument/2006/relationships/image" Target="../media/image128.png"/><Relationship Id="rId1" Type="http://schemas.openxmlformats.org/officeDocument/2006/relationships/tags" Target="../tags/tag104.xml"/><Relationship Id="rId6" Type="http://schemas.openxmlformats.org/officeDocument/2006/relationships/image" Target="../media/image105.jpeg"/><Relationship Id="rId11" Type="http://schemas.openxmlformats.org/officeDocument/2006/relationships/image" Target="../media/image123.svg"/><Relationship Id="rId5" Type="http://schemas.openxmlformats.org/officeDocument/2006/relationships/image" Target="../media/image8.emf"/><Relationship Id="rId15" Type="http://schemas.openxmlformats.org/officeDocument/2006/relationships/image" Target="../media/image127.svg"/><Relationship Id="rId10" Type="http://schemas.openxmlformats.org/officeDocument/2006/relationships/image" Target="../media/image122.png"/><Relationship Id="rId4" Type="http://schemas.openxmlformats.org/officeDocument/2006/relationships/oleObject" Target="../embeddings/oleObject101.bin"/><Relationship Id="rId9" Type="http://schemas.openxmlformats.org/officeDocument/2006/relationships/image" Target="../media/image121.svg"/><Relationship Id="rId14" Type="http://schemas.openxmlformats.org/officeDocument/2006/relationships/image" Target="../media/image126.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5.xml"/><Relationship Id="rId1" Type="http://schemas.openxmlformats.org/officeDocument/2006/relationships/tags" Target="../tags/tag105.xml"/><Relationship Id="rId5" Type="http://schemas.openxmlformats.org/officeDocument/2006/relationships/image" Target="../media/image10.jpeg"/><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notesSlide" Target="../notesSlides/notesSlide14.xml"/><Relationship Id="rId7" Type="http://schemas.openxmlformats.org/officeDocument/2006/relationships/image" Target="../media/image132.jpeg"/><Relationship Id="rId2" Type="http://schemas.openxmlformats.org/officeDocument/2006/relationships/slideLayout" Target="../slideLayouts/slideLayout7.xml"/><Relationship Id="rId1" Type="http://schemas.openxmlformats.org/officeDocument/2006/relationships/tags" Target="../tags/tag106.xml"/><Relationship Id="rId6" Type="http://schemas.openxmlformats.org/officeDocument/2006/relationships/image" Target="../media/image131.jpeg"/><Relationship Id="rId5" Type="http://schemas.openxmlformats.org/officeDocument/2006/relationships/image" Target="../media/image1.emf"/><Relationship Id="rId4" Type="http://schemas.openxmlformats.org/officeDocument/2006/relationships/oleObject" Target="../embeddings/oleObject103.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jpe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8.emf"/><Relationship Id="rId5" Type="http://schemas.openxmlformats.org/officeDocument/2006/relationships/oleObject" Target="../embeddings/oleObject86.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5.xml"/><Relationship Id="rId1" Type="http://schemas.openxmlformats.org/officeDocument/2006/relationships/tags" Target="../tags/tag89.xml"/><Relationship Id="rId5" Type="http://schemas.openxmlformats.org/officeDocument/2006/relationships/image" Target="../media/image10.jpeg"/><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41.xml"/><Relationship Id="rId1" Type="http://schemas.openxmlformats.org/officeDocument/2006/relationships/tags" Target="../tags/tag90.xml"/><Relationship Id="rId6" Type="http://schemas.openxmlformats.org/officeDocument/2006/relationships/image" Target="../media/image11.png"/><Relationship Id="rId5" Type="http://schemas.openxmlformats.org/officeDocument/2006/relationships/image" Target="../media/image8.emf"/><Relationship Id="rId4" Type="http://schemas.openxmlformats.org/officeDocument/2006/relationships/oleObject" Target="../embeddings/oleObject88.bin"/></Relationships>
</file>

<file path=ppt/slides/_rels/slide5.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47" Type="http://schemas.openxmlformats.org/officeDocument/2006/relationships/image" Target="../media/image54.svg"/><Relationship Id="rId7" Type="http://schemas.openxmlformats.org/officeDocument/2006/relationships/image" Target="../media/image14.png"/><Relationship Id="rId2" Type="http://schemas.openxmlformats.org/officeDocument/2006/relationships/slideLayout" Target="../slideLayouts/slideLayout43.xml"/><Relationship Id="rId16" Type="http://schemas.openxmlformats.org/officeDocument/2006/relationships/image" Target="../media/image23.png"/><Relationship Id="rId29" Type="http://schemas.openxmlformats.org/officeDocument/2006/relationships/image" Target="../media/image36.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eg"/><Relationship Id="rId5" Type="http://schemas.openxmlformats.org/officeDocument/2006/relationships/image" Target="../media/image8.emf"/><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4" Type="http://schemas.openxmlformats.org/officeDocument/2006/relationships/oleObject" Target="../embeddings/oleObject89.bin"/><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8" Type="http://schemas.openxmlformats.org/officeDocument/2006/relationships/image" Target="../media/image15.png"/><Relationship Id="rId3" Type="http://schemas.openxmlformats.org/officeDocument/2006/relationships/notesSlide" Target="../notesSlides/notesSlide4.xml"/><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3.png"/><Relationship Id="rId20" Type="http://schemas.openxmlformats.org/officeDocument/2006/relationships/image" Target="../media/image27.png"/><Relationship Id="rId41" Type="http://schemas.openxmlformats.org/officeDocument/2006/relationships/image" Target="../media/image48.png"/><Relationship Id="rId1" Type="http://schemas.openxmlformats.org/officeDocument/2006/relationships/tags" Target="../tags/tag91.xml"/><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42.xml"/><Relationship Id="rId7" Type="http://schemas.openxmlformats.org/officeDocument/2006/relationships/image" Target="../media/image5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57.emf"/><Relationship Id="rId11" Type="http://schemas.openxmlformats.org/officeDocument/2006/relationships/image" Target="../media/image62.png"/><Relationship Id="rId5" Type="http://schemas.openxmlformats.org/officeDocument/2006/relationships/oleObject" Target="../embeddings/oleObject90.bin"/><Relationship Id="rId10" Type="http://schemas.openxmlformats.org/officeDocument/2006/relationships/image" Target="../media/image61.png"/><Relationship Id="rId4" Type="http://schemas.openxmlformats.org/officeDocument/2006/relationships/notesSlide" Target="../notesSlides/notesSlide5.xml"/><Relationship Id="rId9"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emf"/><Relationship Id="rId3" Type="http://schemas.openxmlformats.org/officeDocument/2006/relationships/notesSlide" Target="../notesSlides/notesSlide6.xml"/><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slideLayout" Target="../slideLayouts/slideLayout44.xml"/><Relationship Id="rId16" Type="http://schemas.openxmlformats.org/officeDocument/2006/relationships/image" Target="../media/image73.emf"/><Relationship Id="rId1" Type="http://schemas.openxmlformats.org/officeDocument/2006/relationships/tags" Target="../tags/tag94.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8.emf"/><Relationship Id="rId15" Type="http://schemas.openxmlformats.org/officeDocument/2006/relationships/image" Target="../media/image72.png"/><Relationship Id="rId10" Type="http://schemas.openxmlformats.org/officeDocument/2006/relationships/image" Target="../media/image67.emf"/><Relationship Id="rId4" Type="http://schemas.openxmlformats.org/officeDocument/2006/relationships/oleObject" Target="../embeddings/oleObject91.bin"/><Relationship Id="rId9" Type="http://schemas.openxmlformats.org/officeDocument/2006/relationships/image" Target="../media/image66.emf"/><Relationship Id="rId14" Type="http://schemas.openxmlformats.org/officeDocument/2006/relationships/image" Target="../media/image7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4.xml"/><Relationship Id="rId1" Type="http://schemas.openxmlformats.org/officeDocument/2006/relationships/tags" Target="../tags/tag95.xml"/><Relationship Id="rId5" Type="http://schemas.openxmlformats.org/officeDocument/2006/relationships/image" Target="../media/image10.jpe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tags" Target="../tags/tag96.xml"/><Relationship Id="rId5" Type="http://schemas.openxmlformats.org/officeDocument/2006/relationships/image" Target="../media/image75.png"/><Relationship Id="rId4" Type="http://schemas.openxmlformats.org/officeDocument/2006/relationships/image" Target="../media/image7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1053FD38-0526-B14D-AF31-C4BEB16B824A}"/>
              </a:ext>
            </a:extLst>
          </p:cNvPr>
          <p:cNvGraphicFramePr>
            <a:graphicFrameLocks noChangeAspect="1"/>
          </p:cNvGraphicFramePr>
          <p:nvPr>
            <p:custDataLst>
              <p:tags r:id="rId1"/>
            </p:custDataLst>
            <p:extLst>
              <p:ext uri="{D42A27DB-BD31-4B8C-83A1-F6EECF244321}">
                <p14:modId xmlns:p14="http://schemas.microsoft.com/office/powerpoint/2010/main" val="32373127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 name="Objekt 9" hidden="1">
                        <a:extLst>
                          <a:ext uri="{FF2B5EF4-FFF2-40B4-BE49-F238E27FC236}">
                            <a16:creationId xmlns:a16="http://schemas.microsoft.com/office/drawing/2014/main" id="{1053FD38-0526-B14D-AF31-C4BEB16B824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8" name="Grafik 8">
            <a:extLst>
              <a:ext uri="{FF2B5EF4-FFF2-40B4-BE49-F238E27FC236}">
                <a16:creationId xmlns:a16="http://schemas.microsoft.com/office/drawing/2014/main" id="{3A3104A7-CF35-CE4F-66B7-58787729E41F}"/>
              </a:ext>
            </a:extLst>
          </p:cNvPr>
          <p:cNvPicPr>
            <a:picLocks noChangeAspect="1"/>
          </p:cNvPicPr>
          <p:nvPr/>
        </p:nvPicPr>
        <p:blipFill>
          <a:blip r:embed="rId6"/>
          <a:srcRect t="5185"/>
          <a:stretch/>
        </p:blipFill>
        <p:spPr>
          <a:xfrm>
            <a:off x="4959037" y="0"/>
            <a:ext cx="7232963" cy="6858000"/>
          </a:xfrm>
          <a:prstGeom prst="rect">
            <a:avLst/>
          </a:prstGeom>
        </p:spPr>
      </p:pic>
      <p:sp>
        <p:nvSpPr>
          <p:cNvPr id="4" name="Untertitel 3">
            <a:extLst>
              <a:ext uri="{FF2B5EF4-FFF2-40B4-BE49-F238E27FC236}">
                <a16:creationId xmlns:a16="http://schemas.microsoft.com/office/drawing/2014/main" id="{9D7A8C87-49BD-A140-B46A-CB99F5FF93D1}"/>
              </a:ext>
            </a:extLst>
          </p:cNvPr>
          <p:cNvSpPr>
            <a:spLocks noGrp="1"/>
          </p:cNvSpPr>
          <p:nvPr>
            <p:ph type="subTitle" idx="1"/>
          </p:nvPr>
        </p:nvSpPr>
        <p:spPr>
          <a:xfrm>
            <a:off x="371476" y="3442998"/>
            <a:ext cx="3692521" cy="216982"/>
          </a:xfrm>
        </p:spPr>
        <p:txBody>
          <a:bodyPr/>
          <a:lstStyle/>
          <a:p>
            <a:r>
              <a:rPr lang="en-US" dirty="0"/>
              <a:t>Delivering tangible results for ASML with Data &amp; AI</a:t>
            </a:r>
          </a:p>
        </p:txBody>
      </p:sp>
      <p:sp>
        <p:nvSpPr>
          <p:cNvPr id="5" name="Textplatzhalter 4">
            <a:extLst>
              <a:ext uri="{FF2B5EF4-FFF2-40B4-BE49-F238E27FC236}">
                <a16:creationId xmlns:a16="http://schemas.microsoft.com/office/drawing/2014/main" id="{C9D5B884-CCDD-024E-B8B8-3C19AF9E6DAB}"/>
              </a:ext>
            </a:extLst>
          </p:cNvPr>
          <p:cNvSpPr>
            <a:spLocks noGrp="1"/>
          </p:cNvSpPr>
          <p:nvPr>
            <p:ph type="body" idx="14"/>
          </p:nvPr>
        </p:nvSpPr>
        <p:spPr/>
        <p:txBody>
          <a:bodyPr/>
          <a:lstStyle/>
          <a:p>
            <a:r>
              <a:rPr lang="en-US" dirty="0"/>
              <a:t>ASML x Eraneos Analytics</a:t>
            </a:r>
          </a:p>
        </p:txBody>
      </p:sp>
      <p:sp>
        <p:nvSpPr>
          <p:cNvPr id="6" name="Textplatzhalter 5">
            <a:extLst>
              <a:ext uri="{FF2B5EF4-FFF2-40B4-BE49-F238E27FC236}">
                <a16:creationId xmlns:a16="http://schemas.microsoft.com/office/drawing/2014/main" id="{B19F2676-FA57-0A46-BD73-E7F61008DD0F}"/>
              </a:ext>
            </a:extLst>
          </p:cNvPr>
          <p:cNvSpPr>
            <a:spLocks noGrp="1"/>
          </p:cNvSpPr>
          <p:nvPr>
            <p:ph type="body" idx="11"/>
          </p:nvPr>
        </p:nvSpPr>
        <p:spPr/>
        <p:txBody>
          <a:bodyPr/>
          <a:lstStyle/>
          <a:p>
            <a:r>
              <a:rPr lang="en-US"/>
              <a:t>October 2024</a:t>
            </a:r>
          </a:p>
        </p:txBody>
      </p:sp>
      <p:sp>
        <p:nvSpPr>
          <p:cNvPr id="9" name="TextBox 8">
            <a:extLst>
              <a:ext uri="{FF2B5EF4-FFF2-40B4-BE49-F238E27FC236}">
                <a16:creationId xmlns:a16="http://schemas.microsoft.com/office/drawing/2014/main" id="{CEE343A2-89DC-FDD3-8B11-0255980E3390}"/>
              </a:ext>
            </a:extLst>
          </p:cNvPr>
          <p:cNvSpPr txBox="1"/>
          <p:nvPr/>
        </p:nvSpPr>
        <p:spPr>
          <a:xfrm>
            <a:off x="767114" y="6474443"/>
            <a:ext cx="0" cy="0"/>
          </a:xfrm>
          <a:prstGeom prst="rect">
            <a:avLst/>
          </a:prstGeom>
          <a:noFill/>
        </p:spPr>
        <p:txBody>
          <a:bodyPr wrap="none" lIns="0" tIns="0" rIns="0" bIns="0" rtlCol="0">
            <a:noAutofit/>
          </a:bodyPr>
          <a:lstStyle/>
          <a:p>
            <a:pPr algn="l"/>
            <a:endParaRPr lang="en-US" sz="1200" err="1"/>
          </a:p>
        </p:txBody>
      </p:sp>
      <p:pic>
        <p:nvPicPr>
          <p:cNvPr id="1026" name="Picture 2" descr="Download ASML Holding Logo in SVG Vector or PNG File Format - Logo.wine">
            <a:extLst>
              <a:ext uri="{FF2B5EF4-FFF2-40B4-BE49-F238E27FC236}">
                <a16:creationId xmlns:a16="http://schemas.microsoft.com/office/drawing/2014/main" id="{EA1D4C8C-911B-2840-9150-E7EBA4C584E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649" t="33470" r="10428" b="32095"/>
          <a:stretch/>
        </p:blipFill>
        <p:spPr bwMode="auto">
          <a:xfrm>
            <a:off x="371476" y="296862"/>
            <a:ext cx="1096540" cy="318961"/>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292A9185-7588-EAAF-9044-BC2B5392576E}"/>
              </a:ext>
            </a:extLst>
          </p:cNvPr>
          <p:cNvSpPr>
            <a:spLocks noGrp="1"/>
          </p:cNvSpPr>
          <p:nvPr>
            <p:ph type="ctrTitle"/>
          </p:nvPr>
        </p:nvSpPr>
        <p:spPr>
          <a:xfrm>
            <a:off x="371476" y="2705878"/>
            <a:ext cx="3794124" cy="737120"/>
          </a:xfrm>
        </p:spPr>
        <p:txBody>
          <a:bodyPr vert="horz"/>
          <a:lstStyle/>
          <a:p>
            <a:r>
              <a:rPr lang="en-US"/>
              <a:t>Regulation and Governance AI at ASML</a:t>
            </a:r>
          </a:p>
        </p:txBody>
      </p:sp>
    </p:spTree>
    <p:extLst>
      <p:ext uri="{BB962C8B-B14F-4D97-AF65-F5344CB8AC3E}">
        <p14:creationId xmlns:p14="http://schemas.microsoft.com/office/powerpoint/2010/main" val="356995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3CCCC-7F8B-68B3-62D5-8301E08C8D93}"/>
            </a:ext>
          </a:extLst>
        </p:cNvPr>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2C6A92E2-F373-C2B2-D875-35B84AC2EDB1}"/>
              </a:ext>
            </a:extLst>
          </p:cNvPr>
          <p:cNvGraphicFramePr>
            <a:graphicFrameLocks noChangeAspect="1"/>
          </p:cNvGraphicFramePr>
          <p:nvPr>
            <p:custDataLst>
              <p:tags r:id="rId1"/>
            </p:custDataLst>
            <p:extLst>
              <p:ext uri="{D42A27DB-BD31-4B8C-83A1-F6EECF244321}">
                <p14:modId xmlns:p14="http://schemas.microsoft.com/office/powerpoint/2010/main" val="36155484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0" name="think-cell data - do not delete" hidden="1">
                        <a:extLst>
                          <a:ext uri="{FF2B5EF4-FFF2-40B4-BE49-F238E27FC236}">
                            <a16:creationId xmlns:a16="http://schemas.microsoft.com/office/drawing/2014/main" id="{2C6A92E2-F373-C2B2-D875-35B84AC2EDB1}"/>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7EB97E74-D28A-6F5E-F5FA-05A1660B5917}"/>
              </a:ext>
            </a:extLst>
          </p:cNvPr>
          <p:cNvPicPr>
            <a:picLocks noChangeAspect="1"/>
          </p:cNvPicPr>
          <p:nvPr/>
        </p:nvPicPr>
        <p:blipFill>
          <a:blip r:embed="rId6"/>
          <a:srcRect t="7843" b="7843"/>
          <a:stretch/>
        </p:blipFill>
        <p:spPr>
          <a:xfrm>
            <a:off x="4049212" y="-3747"/>
            <a:ext cx="8142788" cy="6872990"/>
          </a:xfrm>
          <a:prstGeom prst="rect">
            <a:avLst/>
          </a:prstGeom>
        </p:spPr>
      </p:pic>
      <p:sp>
        <p:nvSpPr>
          <p:cNvPr id="13" name="Rectangle 12">
            <a:extLst>
              <a:ext uri="{FF2B5EF4-FFF2-40B4-BE49-F238E27FC236}">
                <a16:creationId xmlns:a16="http://schemas.microsoft.com/office/drawing/2014/main" id="{93B65817-CC23-0AF4-38EC-D267DF1EBD70}"/>
              </a:ext>
            </a:extLst>
          </p:cNvPr>
          <p:cNvSpPr>
            <a:spLocks/>
          </p:cNvSpPr>
          <p:nvPr/>
        </p:nvSpPr>
        <p:spPr>
          <a:xfrm>
            <a:off x="4049212" y="0"/>
            <a:ext cx="8142788" cy="6872990"/>
          </a:xfrm>
          <a:prstGeom prst="rect">
            <a:avLst/>
          </a:prstGeom>
          <a:solidFill>
            <a:schemeClr val="bg1">
              <a:alpha val="47074"/>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8" name="Text Placeholder 7">
            <a:extLst>
              <a:ext uri="{FF2B5EF4-FFF2-40B4-BE49-F238E27FC236}">
                <a16:creationId xmlns:a16="http://schemas.microsoft.com/office/drawing/2014/main" id="{CC69603F-7732-CB83-D837-878958B84449}"/>
              </a:ext>
            </a:extLst>
          </p:cNvPr>
          <p:cNvSpPr>
            <a:spLocks noGrp="1"/>
          </p:cNvSpPr>
          <p:nvPr>
            <p:ph type="body" sz="quarter" idx="21"/>
          </p:nvPr>
        </p:nvSpPr>
        <p:spPr>
          <a:xfrm>
            <a:off x="371475" y="578880"/>
            <a:ext cx="3520587" cy="2469119"/>
          </a:xfrm>
        </p:spPr>
        <p:txBody>
          <a:bodyPr/>
          <a:lstStyle/>
          <a:p>
            <a:r>
              <a:rPr lang="en-US" b="0">
                <a:latin typeface="Verdana Pro Light" panose="020B0304030504040204" pitchFamily="34" charset="0"/>
              </a:rPr>
              <a:t>Projects involving regulations and governance often require significant manual effort - </a:t>
            </a:r>
            <a:r>
              <a:rPr lang="en-US"/>
              <a:t>leveraging</a:t>
            </a:r>
            <a:r>
              <a:rPr lang="en-US" b="0">
                <a:latin typeface="Verdana Pro Light" panose="020B0304030504040204" pitchFamily="34" charset="0"/>
              </a:rPr>
              <a:t> </a:t>
            </a:r>
            <a:r>
              <a:rPr lang="en-US"/>
              <a:t>AI can substantially reduce this workload</a:t>
            </a:r>
          </a:p>
        </p:txBody>
      </p:sp>
      <p:sp>
        <p:nvSpPr>
          <p:cNvPr id="4" name="Text Placeholder 3">
            <a:extLst>
              <a:ext uri="{FF2B5EF4-FFF2-40B4-BE49-F238E27FC236}">
                <a16:creationId xmlns:a16="http://schemas.microsoft.com/office/drawing/2014/main" id="{9DA725C8-992A-476E-98E0-05338603D5D3}"/>
              </a:ext>
            </a:extLst>
          </p:cNvPr>
          <p:cNvSpPr txBox="1">
            <a:spLocks/>
          </p:cNvSpPr>
          <p:nvPr/>
        </p:nvSpPr>
        <p:spPr>
          <a:xfrm>
            <a:off x="4608581" y="4530620"/>
            <a:ext cx="7024048" cy="1420570"/>
          </a:xfrm>
          <a:prstGeom prst="rect">
            <a:avLst/>
          </a:prstGeom>
        </p:spPr>
        <p:txBody>
          <a:bodyPr lIns="0" rIns="0"/>
          <a:lstStyle>
            <a:lvl1pPr marL="180975" indent="-180975"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Verdana Pro Light" panose="020B0304030504040204" pitchFamily="34" charset="0"/>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ro Light" panose="020B0304030504040204" pitchFamily="34" charset="0"/>
                <a:ea typeface="+mn-ea"/>
                <a:cs typeface="+mn-cs"/>
              </a:defRPr>
            </a:lvl2pPr>
            <a:lvl3pPr marL="1076325" indent="-1619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ro Light" panose="020B0304030504040204" pitchFamily="34" charset="0"/>
                <a:ea typeface="+mn-ea"/>
                <a:cs typeface="+mn-cs"/>
              </a:defRPr>
            </a:lvl3pPr>
            <a:lvl4pPr marL="1524000" indent="-1524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ro Light" panose="020B0304030504040204" pitchFamily="34" charset="0"/>
                <a:ea typeface="+mn-ea"/>
                <a:cs typeface="+mn-cs"/>
              </a:defRPr>
            </a:lvl4pPr>
            <a:lvl5pPr marL="1971675" indent="-14287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ro Light" panose="020B03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t>Navigating constantly changing regulations at national and local levels is challenging. </a:t>
            </a:r>
            <a:r>
              <a:rPr lang="en-US" b="1"/>
              <a:t>Gathering accurate information for informed decisions takes time</a:t>
            </a:r>
            <a:r>
              <a:rPr lang="en-US"/>
              <a:t>. </a:t>
            </a:r>
            <a:br>
              <a:rPr lang="en-US"/>
            </a:br>
            <a:r>
              <a:rPr lang="en-US"/>
              <a:t>Using wrong, or outdated information can lead to quality issues, delays, or legal risks.</a:t>
            </a:r>
          </a:p>
          <a:p>
            <a:pPr marL="0" indent="0">
              <a:lnSpc>
                <a:spcPct val="100000"/>
              </a:lnSpc>
              <a:buFont typeface="Arial" panose="020B0604020202020204" pitchFamily="34" charset="0"/>
              <a:buNone/>
            </a:pPr>
            <a:r>
              <a:rPr lang="en-US"/>
              <a:t>We understand these challenges and have the expertise to streamline this process.</a:t>
            </a:r>
          </a:p>
        </p:txBody>
      </p:sp>
      <p:cxnSp>
        <p:nvCxnSpPr>
          <p:cNvPr id="19" name="Straight Arrow Connector 18">
            <a:extLst>
              <a:ext uri="{FF2B5EF4-FFF2-40B4-BE49-F238E27FC236}">
                <a16:creationId xmlns:a16="http://schemas.microsoft.com/office/drawing/2014/main" id="{6BD150A5-D927-795A-7DD1-3FFDAAF23E0C}"/>
              </a:ext>
            </a:extLst>
          </p:cNvPr>
          <p:cNvCxnSpPr>
            <a:cxnSpLocks/>
          </p:cNvCxnSpPr>
          <p:nvPr/>
        </p:nvCxnSpPr>
        <p:spPr>
          <a:xfrm>
            <a:off x="9430108" y="2977941"/>
            <a:ext cx="3245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29E196D-B740-2ACA-DDBC-F14D528E18B9}"/>
              </a:ext>
            </a:extLst>
          </p:cNvPr>
          <p:cNvSpPr/>
          <p:nvPr/>
        </p:nvSpPr>
        <p:spPr>
          <a:xfrm>
            <a:off x="5342077" y="2395533"/>
            <a:ext cx="1144438" cy="1151626"/>
          </a:xfrm>
          <a:prstGeom prst="rect">
            <a:avLst/>
          </a:prstGeom>
          <a:solidFill>
            <a:schemeClr val="bg1">
              <a:alpha val="90879"/>
            </a:schemeClr>
          </a:solidFill>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p>
            <a:pPr algn="l"/>
            <a:r>
              <a:rPr lang="en-GB" sz="1200"/>
              <a:t>Information gathering</a:t>
            </a:r>
          </a:p>
        </p:txBody>
      </p:sp>
      <p:sp>
        <p:nvSpPr>
          <p:cNvPr id="11" name="Rectangle 10">
            <a:extLst>
              <a:ext uri="{FF2B5EF4-FFF2-40B4-BE49-F238E27FC236}">
                <a16:creationId xmlns:a16="http://schemas.microsoft.com/office/drawing/2014/main" id="{BED0B5F7-D249-42C9-A3C9-7C5E929CC5BB}"/>
              </a:ext>
            </a:extLst>
          </p:cNvPr>
          <p:cNvSpPr/>
          <p:nvPr/>
        </p:nvSpPr>
        <p:spPr>
          <a:xfrm>
            <a:off x="6816646" y="2402128"/>
            <a:ext cx="1144438" cy="1151626"/>
          </a:xfrm>
          <a:prstGeom prst="rect">
            <a:avLst/>
          </a:prstGeom>
          <a:solidFill>
            <a:schemeClr val="bg1">
              <a:alpha val="90601"/>
            </a:schemeClr>
          </a:solidFill>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p>
            <a:pPr algn="l"/>
            <a:r>
              <a:rPr lang="en-GB" sz="1200"/>
              <a:t>Information</a:t>
            </a:r>
          </a:p>
          <a:p>
            <a:pPr algn="l"/>
            <a:r>
              <a:rPr lang="en-GB" sz="1200"/>
              <a:t>processing</a:t>
            </a:r>
          </a:p>
        </p:txBody>
      </p:sp>
      <p:sp>
        <p:nvSpPr>
          <p:cNvPr id="12" name="Rectangle 11">
            <a:extLst>
              <a:ext uri="{FF2B5EF4-FFF2-40B4-BE49-F238E27FC236}">
                <a16:creationId xmlns:a16="http://schemas.microsoft.com/office/drawing/2014/main" id="{F7B156A5-D5B2-B11C-5AEB-7E9C51F565D7}"/>
              </a:ext>
            </a:extLst>
          </p:cNvPr>
          <p:cNvSpPr/>
          <p:nvPr/>
        </p:nvSpPr>
        <p:spPr>
          <a:xfrm>
            <a:off x="8285670" y="2402128"/>
            <a:ext cx="1144438" cy="1151626"/>
          </a:xfrm>
          <a:prstGeom prst="rect">
            <a:avLst/>
          </a:prstGeom>
          <a:solidFill>
            <a:schemeClr val="bg1">
              <a:alpha val="91000"/>
            </a:schemeClr>
          </a:solidFill>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p>
            <a:pPr algn="l"/>
            <a:r>
              <a:rPr lang="en-GB" sz="1200"/>
              <a:t>Quality check</a:t>
            </a:r>
          </a:p>
        </p:txBody>
      </p:sp>
      <p:sp>
        <p:nvSpPr>
          <p:cNvPr id="16" name="Rectangle 15">
            <a:extLst>
              <a:ext uri="{FF2B5EF4-FFF2-40B4-BE49-F238E27FC236}">
                <a16:creationId xmlns:a16="http://schemas.microsoft.com/office/drawing/2014/main" id="{BE541FFD-E9EE-2667-E67C-5A81C9746067}"/>
              </a:ext>
            </a:extLst>
          </p:cNvPr>
          <p:cNvSpPr/>
          <p:nvPr/>
        </p:nvSpPr>
        <p:spPr>
          <a:xfrm>
            <a:off x="9754694" y="2402128"/>
            <a:ext cx="1144438" cy="1151626"/>
          </a:xfrm>
          <a:prstGeom prst="rect">
            <a:avLst/>
          </a:prstGeom>
          <a:solidFill>
            <a:schemeClr val="bg1">
              <a:alpha val="91000"/>
            </a:schemeClr>
          </a:solidFill>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p>
            <a:pPr algn="l"/>
            <a:r>
              <a:rPr lang="en-GB" sz="1200"/>
              <a:t>Decision making</a:t>
            </a:r>
          </a:p>
        </p:txBody>
      </p:sp>
      <p:cxnSp>
        <p:nvCxnSpPr>
          <p:cNvPr id="25" name="Straight Connector 24">
            <a:extLst>
              <a:ext uri="{FF2B5EF4-FFF2-40B4-BE49-F238E27FC236}">
                <a16:creationId xmlns:a16="http://schemas.microsoft.com/office/drawing/2014/main" id="{3719DD69-46DF-0287-4010-1FDADD8AE985}"/>
              </a:ext>
            </a:extLst>
          </p:cNvPr>
          <p:cNvCxnSpPr>
            <a:cxnSpLocks/>
            <a:stCxn id="9" idx="3"/>
            <a:endCxn id="11" idx="1"/>
          </p:cNvCxnSpPr>
          <p:nvPr/>
        </p:nvCxnSpPr>
        <p:spPr>
          <a:xfrm>
            <a:off x="6486515" y="2971346"/>
            <a:ext cx="3301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E8E65DF-1AB7-9369-F653-98BAFAFF135A}"/>
              </a:ext>
            </a:extLst>
          </p:cNvPr>
          <p:cNvCxnSpPr>
            <a:cxnSpLocks/>
            <a:endCxn id="12" idx="1"/>
          </p:cNvCxnSpPr>
          <p:nvPr/>
        </p:nvCxnSpPr>
        <p:spPr>
          <a:xfrm>
            <a:off x="7955539" y="2977941"/>
            <a:ext cx="3301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 Placeholder 110">
            <a:extLst>
              <a:ext uri="{FF2B5EF4-FFF2-40B4-BE49-F238E27FC236}">
                <a16:creationId xmlns:a16="http://schemas.microsoft.com/office/drawing/2014/main" id="{855F8640-24B6-A105-A61E-15145715584E}"/>
              </a:ext>
            </a:extLst>
          </p:cNvPr>
          <p:cNvSpPr>
            <a:spLocks noGrp="1"/>
          </p:cNvSpPr>
          <p:nvPr>
            <p:ph type="body" sz="quarter" idx="12"/>
          </p:nvPr>
        </p:nvSpPr>
        <p:spPr>
          <a:xfrm>
            <a:off x="371475" y="308578"/>
            <a:ext cx="1995207" cy="260350"/>
          </a:xfrm>
        </p:spPr>
        <p:txBody>
          <a:bodyPr/>
          <a:lstStyle/>
          <a:p>
            <a:r>
              <a:rPr lang="en-GB"/>
              <a:t>Situation</a:t>
            </a:r>
          </a:p>
        </p:txBody>
      </p:sp>
      <p:sp>
        <p:nvSpPr>
          <p:cNvPr id="10" name="TextBox 9">
            <a:extLst>
              <a:ext uri="{FF2B5EF4-FFF2-40B4-BE49-F238E27FC236}">
                <a16:creationId xmlns:a16="http://schemas.microsoft.com/office/drawing/2014/main" id="{BAF53776-3F0A-B964-75AB-91B7B2883DBB}"/>
              </a:ext>
            </a:extLst>
          </p:cNvPr>
          <p:cNvSpPr txBox="1"/>
          <p:nvPr/>
        </p:nvSpPr>
        <p:spPr>
          <a:xfrm>
            <a:off x="4608580" y="1392330"/>
            <a:ext cx="7024023" cy="660963"/>
          </a:xfrm>
          <a:prstGeom prst="rect">
            <a:avLst/>
          </a:prstGeom>
          <a:noFill/>
        </p:spPr>
        <p:txBody>
          <a:bodyPr wrap="square" lIns="0" tIns="0" rIns="0" bIns="0" rtlCol="0">
            <a:noAutofit/>
          </a:bodyPr>
          <a:lstStyle/>
          <a:p>
            <a:pPr algn="l"/>
            <a:r>
              <a:rPr lang="en-GB" sz="1200"/>
              <a:t>In our experience, regulatory documents can run into the thousands per project, making it a tedious, unrewarding part of the project process. </a:t>
            </a:r>
          </a:p>
        </p:txBody>
      </p:sp>
      <p:cxnSp>
        <p:nvCxnSpPr>
          <p:cNvPr id="15" name="Straight Connector 14">
            <a:extLst>
              <a:ext uri="{FF2B5EF4-FFF2-40B4-BE49-F238E27FC236}">
                <a16:creationId xmlns:a16="http://schemas.microsoft.com/office/drawing/2014/main" id="{B9A58FE1-9703-C107-8308-2A2EA8DC2CDC}"/>
              </a:ext>
            </a:extLst>
          </p:cNvPr>
          <p:cNvCxnSpPr>
            <a:cxnSpLocks/>
          </p:cNvCxnSpPr>
          <p:nvPr/>
        </p:nvCxnSpPr>
        <p:spPr>
          <a:xfrm>
            <a:off x="10899132" y="2977941"/>
            <a:ext cx="3301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92D07F4-99B5-B7F7-F5C3-EB79EE179876}"/>
              </a:ext>
            </a:extLst>
          </p:cNvPr>
          <p:cNvCxnSpPr>
            <a:cxnSpLocks/>
          </p:cNvCxnSpPr>
          <p:nvPr/>
        </p:nvCxnSpPr>
        <p:spPr>
          <a:xfrm>
            <a:off x="11229263" y="2977941"/>
            <a:ext cx="0" cy="9021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EBAA73-CE98-6903-6BA8-D2C33BC55EF3}"/>
              </a:ext>
            </a:extLst>
          </p:cNvPr>
          <p:cNvCxnSpPr>
            <a:cxnSpLocks/>
          </p:cNvCxnSpPr>
          <p:nvPr/>
        </p:nvCxnSpPr>
        <p:spPr>
          <a:xfrm>
            <a:off x="5017491" y="3880059"/>
            <a:ext cx="62117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ACDD42-10C0-F0A7-0EBC-2C6A74C1EDF7}"/>
              </a:ext>
            </a:extLst>
          </p:cNvPr>
          <p:cNvCxnSpPr>
            <a:cxnSpLocks/>
          </p:cNvCxnSpPr>
          <p:nvPr/>
        </p:nvCxnSpPr>
        <p:spPr>
          <a:xfrm>
            <a:off x="5017491" y="2987711"/>
            <a:ext cx="3245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166501-FA0C-AE6A-8991-D51C504669CF}"/>
              </a:ext>
            </a:extLst>
          </p:cNvPr>
          <p:cNvCxnSpPr>
            <a:cxnSpLocks/>
          </p:cNvCxnSpPr>
          <p:nvPr/>
        </p:nvCxnSpPr>
        <p:spPr>
          <a:xfrm>
            <a:off x="5017491" y="2982203"/>
            <a:ext cx="0" cy="9021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B50B266-2B78-B323-07E1-20E303E24287}"/>
              </a:ext>
            </a:extLst>
          </p:cNvPr>
          <p:cNvSpPr txBox="1">
            <a:spLocks/>
          </p:cNvSpPr>
          <p:nvPr/>
        </p:nvSpPr>
        <p:spPr>
          <a:xfrm>
            <a:off x="11702260" y="6378987"/>
            <a:ext cx="12824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10</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9692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E5E5C-7FE7-E146-C22E-9FB2557CDA0D}"/>
            </a:ext>
          </a:extLst>
        </p:cNvPr>
        <p:cNvGrpSpPr/>
        <p:nvPr/>
      </p:nvGrpSpPr>
      <p:grpSpPr>
        <a:xfrm>
          <a:off x="0" y="0"/>
          <a:ext cx="0" cy="0"/>
          <a:chOff x="0" y="0"/>
          <a:chExt cx="0" cy="0"/>
        </a:xfrm>
      </p:grpSpPr>
      <p:graphicFrame>
        <p:nvGraphicFramePr>
          <p:cNvPr id="117" name="think-cell data - do not delete" hidden="1">
            <a:extLst>
              <a:ext uri="{FF2B5EF4-FFF2-40B4-BE49-F238E27FC236}">
                <a16:creationId xmlns:a16="http://schemas.microsoft.com/office/drawing/2014/main" id="{FD5648A2-A09B-69A7-0B2B-DD28BA59622B}"/>
              </a:ext>
            </a:extLst>
          </p:cNvPr>
          <p:cNvGraphicFramePr>
            <a:graphicFrameLocks noChangeAspect="1"/>
          </p:cNvGraphicFramePr>
          <p:nvPr>
            <p:custDataLst>
              <p:tags r:id="rId1"/>
            </p:custDataLst>
            <p:extLst>
              <p:ext uri="{D42A27DB-BD31-4B8C-83A1-F6EECF244321}">
                <p14:modId xmlns:p14="http://schemas.microsoft.com/office/powerpoint/2010/main" val="18383893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17" name="think-cell data - do not delete" hidden="1">
                        <a:extLst>
                          <a:ext uri="{FF2B5EF4-FFF2-40B4-BE49-F238E27FC236}">
                            <a16:creationId xmlns:a16="http://schemas.microsoft.com/office/drawing/2014/main" id="{FD5648A2-A09B-69A7-0B2B-DD28BA59622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11FE577A-AF1F-659F-B61A-8A826D2B5EE7}"/>
              </a:ext>
            </a:extLst>
          </p:cNvPr>
          <p:cNvSpPr>
            <a:spLocks noGrp="1" noRot="1" noMove="1" noResize="1" noEditPoints="1" noAdjustHandles="1" noChangeArrowheads="1" noChangeShapeType="1"/>
          </p:cNvSpPr>
          <p:nvPr/>
        </p:nvSpPr>
        <p:spPr>
          <a:xfrm>
            <a:off x="-33329" y="14813"/>
            <a:ext cx="3658491" cy="6858000"/>
          </a:xfrm>
          <a:prstGeom prst="rect">
            <a:avLst/>
          </a:prstGeom>
          <a:gradFill flip="none" rotWithShape="1">
            <a:gsLst>
              <a:gs pos="60000">
                <a:srgbClr val="ECECEC">
                  <a:alpha val="80835"/>
                </a:srgbClr>
              </a:gs>
              <a:gs pos="8000">
                <a:schemeClr val="accent1"/>
              </a:gs>
              <a:gs pos="92000">
                <a:srgbClr val="FFFFFF">
                  <a:alpha val="0"/>
                </a:srgbClr>
              </a:gs>
              <a:gs pos="68000">
                <a:schemeClr val="accent1">
                  <a:alpha val="49000"/>
                </a:schemeClr>
              </a:gs>
            </a:gsLst>
            <a:lin ang="16200000" scaled="1"/>
            <a:tileRect/>
          </a:gra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grpSp>
        <p:nvGrpSpPr>
          <p:cNvPr id="123" name="Group 122">
            <a:extLst>
              <a:ext uri="{FF2B5EF4-FFF2-40B4-BE49-F238E27FC236}">
                <a16:creationId xmlns:a16="http://schemas.microsoft.com/office/drawing/2014/main" id="{CEC8F3F3-EDDD-F71F-012D-AD62D39A11AF}"/>
              </a:ext>
            </a:extLst>
          </p:cNvPr>
          <p:cNvGrpSpPr/>
          <p:nvPr/>
        </p:nvGrpSpPr>
        <p:grpSpPr>
          <a:xfrm>
            <a:off x="4432946" y="1230313"/>
            <a:ext cx="6937663" cy="3178518"/>
            <a:chOff x="4432946" y="1230313"/>
            <a:chExt cx="6937663" cy="3178518"/>
          </a:xfrm>
        </p:grpSpPr>
        <p:grpSp>
          <p:nvGrpSpPr>
            <p:cNvPr id="5" name="Group 4">
              <a:extLst>
                <a:ext uri="{FF2B5EF4-FFF2-40B4-BE49-F238E27FC236}">
                  <a16:creationId xmlns:a16="http://schemas.microsoft.com/office/drawing/2014/main" id="{32AFFB09-863C-CBD6-9CC6-6502376FDDD0}"/>
                </a:ext>
              </a:extLst>
            </p:cNvPr>
            <p:cNvGrpSpPr/>
            <p:nvPr/>
          </p:nvGrpSpPr>
          <p:grpSpPr>
            <a:xfrm>
              <a:off x="4432946" y="3176990"/>
              <a:ext cx="931209" cy="1231841"/>
              <a:chOff x="5228218" y="4546412"/>
              <a:chExt cx="931209" cy="1231841"/>
            </a:xfrm>
          </p:grpSpPr>
          <p:sp>
            <p:nvSpPr>
              <p:cNvPr id="81" name="Rectangle 80">
                <a:extLst>
                  <a:ext uri="{FF2B5EF4-FFF2-40B4-BE49-F238E27FC236}">
                    <a16:creationId xmlns:a16="http://schemas.microsoft.com/office/drawing/2014/main" id="{9E90BCC5-3835-9CC7-33ED-B2A67433C03F}"/>
                  </a:ext>
                </a:extLst>
              </p:cNvPr>
              <p:cNvSpPr/>
              <p:nvPr/>
            </p:nvSpPr>
            <p:spPr>
              <a:xfrm>
                <a:off x="5228218" y="4721263"/>
                <a:ext cx="931209" cy="1056990"/>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82" name="TextBox 81">
                <a:extLst>
                  <a:ext uri="{FF2B5EF4-FFF2-40B4-BE49-F238E27FC236}">
                    <a16:creationId xmlns:a16="http://schemas.microsoft.com/office/drawing/2014/main" id="{14699AE0-FC98-F32D-058F-1A1CCF6FA38B}"/>
                  </a:ext>
                </a:extLst>
              </p:cNvPr>
              <p:cNvSpPr txBox="1"/>
              <p:nvPr/>
            </p:nvSpPr>
            <p:spPr>
              <a:xfrm>
                <a:off x="5283406" y="4546412"/>
                <a:ext cx="820833" cy="349702"/>
              </a:xfrm>
              <a:prstGeom prst="rect">
                <a:avLst/>
              </a:prstGeom>
              <a:solidFill>
                <a:srgbClr val="FFFFFF"/>
              </a:solidFill>
              <a:ln>
                <a:solidFill>
                  <a:schemeClr val="bg1">
                    <a:lumMod val="85000"/>
                  </a:schemeClr>
                </a:solidFill>
              </a:ln>
            </p:spPr>
            <p:txBody>
              <a:bodyPr wrap="square" lIns="36000" tIns="36000" rIns="36000" bIns="36000" rtlCol="0">
                <a:spAutoFit/>
              </a:bodyPr>
              <a:lstStyle/>
              <a:p>
                <a:pPr algn="ctr"/>
                <a:r>
                  <a:rPr lang="en-GB" sz="900"/>
                  <a:t>Regulatory, … </a:t>
                </a:r>
              </a:p>
              <a:p>
                <a:pPr algn="ctr"/>
                <a:r>
                  <a:rPr lang="en-GB" sz="900"/>
                  <a:t> documents</a:t>
                </a:r>
              </a:p>
            </p:txBody>
          </p:sp>
          <p:grpSp>
            <p:nvGrpSpPr>
              <p:cNvPr id="83" name="Group 82">
                <a:extLst>
                  <a:ext uri="{FF2B5EF4-FFF2-40B4-BE49-F238E27FC236}">
                    <a16:creationId xmlns:a16="http://schemas.microsoft.com/office/drawing/2014/main" id="{1D918AB6-347C-0FF4-0B9B-1BF783CA9B09}"/>
                  </a:ext>
                </a:extLst>
              </p:cNvPr>
              <p:cNvGrpSpPr>
                <a:grpSpLocks noChangeAspect="1"/>
              </p:cNvGrpSpPr>
              <p:nvPr/>
            </p:nvGrpSpPr>
            <p:grpSpPr>
              <a:xfrm>
                <a:off x="5526550" y="4971543"/>
                <a:ext cx="472955" cy="472955"/>
                <a:chOff x="9993346" y="3062298"/>
                <a:chExt cx="914400" cy="914400"/>
              </a:xfrm>
            </p:grpSpPr>
            <p:sp>
              <p:nvSpPr>
                <p:cNvPr id="95" name="Rectangle 94">
                  <a:extLst>
                    <a:ext uri="{FF2B5EF4-FFF2-40B4-BE49-F238E27FC236}">
                      <a16:creationId xmlns:a16="http://schemas.microsoft.com/office/drawing/2014/main" id="{9CF660AF-BCFF-A4BB-FC51-A019557DA9FA}"/>
                    </a:ext>
                  </a:extLst>
                </p:cNvPr>
                <p:cNvSpPr/>
                <p:nvPr/>
              </p:nvSpPr>
              <p:spPr>
                <a:xfrm>
                  <a:off x="10176946" y="3152029"/>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96" name="Graphic 95" descr="Contract outline">
                  <a:extLst>
                    <a:ext uri="{FF2B5EF4-FFF2-40B4-BE49-F238E27FC236}">
                      <a16:creationId xmlns:a16="http://schemas.microsoft.com/office/drawing/2014/main" id="{6E4CCBD4-A391-C7E9-58E3-FB8FF1BB69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3346" y="3062298"/>
                  <a:ext cx="914400" cy="914400"/>
                </a:xfrm>
                <a:prstGeom prst="rect">
                  <a:avLst/>
                </a:prstGeom>
              </p:spPr>
            </p:pic>
          </p:grpSp>
          <p:grpSp>
            <p:nvGrpSpPr>
              <p:cNvPr id="84" name="Group 83">
                <a:extLst>
                  <a:ext uri="{FF2B5EF4-FFF2-40B4-BE49-F238E27FC236}">
                    <a16:creationId xmlns:a16="http://schemas.microsoft.com/office/drawing/2014/main" id="{D672975C-D312-0D8D-4510-857B4A65DD9B}"/>
                  </a:ext>
                </a:extLst>
              </p:cNvPr>
              <p:cNvGrpSpPr>
                <a:grpSpLocks noChangeAspect="1"/>
              </p:cNvGrpSpPr>
              <p:nvPr/>
            </p:nvGrpSpPr>
            <p:grpSpPr>
              <a:xfrm>
                <a:off x="5380877" y="5078477"/>
                <a:ext cx="472955" cy="472955"/>
                <a:chOff x="8998215" y="4858563"/>
                <a:chExt cx="914400" cy="914400"/>
              </a:xfrm>
            </p:grpSpPr>
            <p:sp>
              <p:nvSpPr>
                <p:cNvPr id="93" name="Rectangle 92">
                  <a:extLst>
                    <a:ext uri="{FF2B5EF4-FFF2-40B4-BE49-F238E27FC236}">
                      <a16:creationId xmlns:a16="http://schemas.microsoft.com/office/drawing/2014/main" id="{17E834F1-A5E4-3BE0-3776-7A32FC51F360}"/>
                    </a:ext>
                  </a:extLst>
                </p:cNvPr>
                <p:cNvSpPr/>
                <p:nvPr/>
              </p:nvSpPr>
              <p:spPr>
                <a:xfrm>
                  <a:off x="9189841" y="4948294"/>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94" name="Graphic 93" descr="Contract outline">
                  <a:extLst>
                    <a:ext uri="{FF2B5EF4-FFF2-40B4-BE49-F238E27FC236}">
                      <a16:creationId xmlns:a16="http://schemas.microsoft.com/office/drawing/2014/main" id="{B47E5528-F728-D7F5-BF53-4A114321A5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98215" y="4858563"/>
                  <a:ext cx="914400" cy="914400"/>
                </a:xfrm>
                <a:prstGeom prst="rect">
                  <a:avLst/>
                </a:prstGeom>
              </p:spPr>
            </p:pic>
          </p:grpSp>
          <p:grpSp>
            <p:nvGrpSpPr>
              <p:cNvPr id="85" name="Group 84">
                <a:extLst>
                  <a:ext uri="{FF2B5EF4-FFF2-40B4-BE49-F238E27FC236}">
                    <a16:creationId xmlns:a16="http://schemas.microsoft.com/office/drawing/2014/main" id="{BE21FEC2-6EA5-981F-9659-FC925BADB457}"/>
                  </a:ext>
                </a:extLst>
              </p:cNvPr>
              <p:cNvGrpSpPr/>
              <p:nvPr/>
            </p:nvGrpSpPr>
            <p:grpSpPr>
              <a:xfrm>
                <a:off x="5337271" y="5235913"/>
                <a:ext cx="277187" cy="370854"/>
                <a:chOff x="9208185" y="3764917"/>
                <a:chExt cx="535907" cy="717000"/>
              </a:xfrm>
            </p:grpSpPr>
            <p:sp>
              <p:nvSpPr>
                <p:cNvPr id="89" name="Rectangle 88">
                  <a:extLst>
                    <a:ext uri="{FF2B5EF4-FFF2-40B4-BE49-F238E27FC236}">
                      <a16:creationId xmlns:a16="http://schemas.microsoft.com/office/drawing/2014/main" id="{8E1799F3-AA38-35B9-3A71-0D8E8CE5BD94}"/>
                    </a:ext>
                  </a:extLst>
                </p:cNvPr>
                <p:cNvSpPr/>
                <p:nvPr/>
              </p:nvSpPr>
              <p:spPr>
                <a:xfrm>
                  <a:off x="9555462" y="3925840"/>
                  <a:ext cx="188630" cy="556077"/>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90" name="Rectangle 89">
                  <a:extLst>
                    <a:ext uri="{FF2B5EF4-FFF2-40B4-BE49-F238E27FC236}">
                      <a16:creationId xmlns:a16="http://schemas.microsoft.com/office/drawing/2014/main" id="{A39A5E63-C7B3-44CF-A894-443B9C43CDEA}"/>
                    </a:ext>
                  </a:extLst>
                </p:cNvPr>
                <p:cNvSpPr/>
                <p:nvPr/>
              </p:nvSpPr>
              <p:spPr>
                <a:xfrm>
                  <a:off x="9208185" y="3764917"/>
                  <a:ext cx="325677" cy="713837"/>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91" name="Rectangle 90">
                  <a:extLst>
                    <a:ext uri="{FF2B5EF4-FFF2-40B4-BE49-F238E27FC236}">
                      <a16:creationId xmlns:a16="http://schemas.microsoft.com/office/drawing/2014/main" id="{9CFFA01B-BA8E-11A3-1839-1855DC58CA2A}"/>
                    </a:ext>
                  </a:extLst>
                </p:cNvPr>
                <p:cNvSpPr/>
                <p:nvPr/>
              </p:nvSpPr>
              <p:spPr>
                <a:xfrm>
                  <a:off x="9382186" y="3859339"/>
                  <a:ext cx="259326" cy="619415"/>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92" name="Triangle 91">
                  <a:extLst>
                    <a:ext uri="{FF2B5EF4-FFF2-40B4-BE49-F238E27FC236}">
                      <a16:creationId xmlns:a16="http://schemas.microsoft.com/office/drawing/2014/main" id="{F5895F6F-1B5C-F007-65F0-5347818C1CBF}"/>
                    </a:ext>
                  </a:extLst>
                </p:cNvPr>
                <p:cNvSpPr/>
                <p:nvPr/>
              </p:nvSpPr>
              <p:spPr>
                <a:xfrm rot="13538162">
                  <a:off x="9473047" y="3815472"/>
                  <a:ext cx="246545" cy="152541"/>
                </a:xfrm>
                <a:prstGeom prst="triangle">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grpSp>
          <p:grpSp>
            <p:nvGrpSpPr>
              <p:cNvPr id="86" name="Group 85">
                <a:extLst>
                  <a:ext uri="{FF2B5EF4-FFF2-40B4-BE49-F238E27FC236}">
                    <a16:creationId xmlns:a16="http://schemas.microsoft.com/office/drawing/2014/main" id="{64847C50-9269-039A-6BF6-14A8F5387101}"/>
                  </a:ext>
                </a:extLst>
              </p:cNvPr>
              <p:cNvGrpSpPr>
                <a:grpSpLocks noChangeAspect="1"/>
              </p:cNvGrpSpPr>
              <p:nvPr/>
            </p:nvGrpSpPr>
            <p:grpSpPr>
              <a:xfrm>
                <a:off x="5228218" y="5194834"/>
                <a:ext cx="472956" cy="472956"/>
                <a:chOff x="8694144" y="2372861"/>
                <a:chExt cx="914399" cy="914400"/>
              </a:xfrm>
            </p:grpSpPr>
            <p:sp>
              <p:nvSpPr>
                <p:cNvPr id="87" name="Triangle 86">
                  <a:extLst>
                    <a:ext uri="{FF2B5EF4-FFF2-40B4-BE49-F238E27FC236}">
                      <a16:creationId xmlns:a16="http://schemas.microsoft.com/office/drawing/2014/main" id="{AC83FA23-24E7-7197-A603-7BE16576822E}"/>
                    </a:ext>
                  </a:extLst>
                </p:cNvPr>
                <p:cNvSpPr/>
                <p:nvPr/>
              </p:nvSpPr>
              <p:spPr>
                <a:xfrm rot="13538162">
                  <a:off x="8838385" y="2765718"/>
                  <a:ext cx="246545" cy="152541"/>
                </a:xfrm>
                <a:prstGeom prst="triangle">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88" name="Graphic 87" descr="Document outline">
                  <a:extLst>
                    <a:ext uri="{FF2B5EF4-FFF2-40B4-BE49-F238E27FC236}">
                      <a16:creationId xmlns:a16="http://schemas.microsoft.com/office/drawing/2014/main" id="{85138E34-2DE2-6ECE-E00E-033EEEA126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94144" y="2372861"/>
                  <a:ext cx="914399" cy="914400"/>
                </a:xfrm>
                <a:prstGeom prst="rect">
                  <a:avLst/>
                </a:prstGeom>
              </p:spPr>
            </p:pic>
          </p:grpSp>
        </p:grpSp>
        <p:grpSp>
          <p:nvGrpSpPr>
            <p:cNvPr id="6" name="Group 5">
              <a:extLst>
                <a:ext uri="{FF2B5EF4-FFF2-40B4-BE49-F238E27FC236}">
                  <a16:creationId xmlns:a16="http://schemas.microsoft.com/office/drawing/2014/main" id="{8BB3A94E-278D-6BFB-87B1-716E30471F1D}"/>
                </a:ext>
              </a:extLst>
            </p:cNvPr>
            <p:cNvGrpSpPr/>
            <p:nvPr/>
          </p:nvGrpSpPr>
          <p:grpSpPr>
            <a:xfrm>
              <a:off x="4433452" y="1230313"/>
              <a:ext cx="930703" cy="1171577"/>
              <a:chOff x="5228724" y="2637518"/>
              <a:chExt cx="930703" cy="1171577"/>
            </a:xfrm>
          </p:grpSpPr>
          <p:grpSp>
            <p:nvGrpSpPr>
              <p:cNvPr id="68" name="Group 67">
                <a:extLst>
                  <a:ext uri="{FF2B5EF4-FFF2-40B4-BE49-F238E27FC236}">
                    <a16:creationId xmlns:a16="http://schemas.microsoft.com/office/drawing/2014/main" id="{0FC0E1BE-F580-4DB4-77BA-647244D9DAC8}"/>
                  </a:ext>
                </a:extLst>
              </p:cNvPr>
              <p:cNvGrpSpPr>
                <a:grpSpLocks noChangeAspect="1"/>
              </p:cNvGrpSpPr>
              <p:nvPr/>
            </p:nvGrpSpPr>
            <p:grpSpPr>
              <a:xfrm>
                <a:off x="5592655" y="2907130"/>
                <a:ext cx="472955" cy="472955"/>
                <a:chOff x="9873737" y="5080761"/>
                <a:chExt cx="914400" cy="914400"/>
              </a:xfrm>
            </p:grpSpPr>
            <p:sp>
              <p:nvSpPr>
                <p:cNvPr id="79" name="Rectangle 78">
                  <a:extLst>
                    <a:ext uri="{FF2B5EF4-FFF2-40B4-BE49-F238E27FC236}">
                      <a16:creationId xmlns:a16="http://schemas.microsoft.com/office/drawing/2014/main" id="{E6E092CE-560F-9BE6-ADE2-FB3148545984}"/>
                    </a:ext>
                  </a:extLst>
                </p:cNvPr>
                <p:cNvSpPr/>
                <p:nvPr/>
              </p:nvSpPr>
              <p:spPr>
                <a:xfrm>
                  <a:off x="10057337" y="5170492"/>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80" name="Graphic 79" descr="CheckList outline">
                  <a:extLst>
                    <a:ext uri="{FF2B5EF4-FFF2-40B4-BE49-F238E27FC236}">
                      <a16:creationId xmlns:a16="http://schemas.microsoft.com/office/drawing/2014/main" id="{FBA5CDF7-B209-E127-BDE5-A982FA12760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73737" y="5080761"/>
                  <a:ext cx="914400" cy="914400"/>
                </a:xfrm>
                <a:prstGeom prst="rect">
                  <a:avLst/>
                </a:prstGeom>
              </p:spPr>
            </p:pic>
          </p:grpSp>
          <p:grpSp>
            <p:nvGrpSpPr>
              <p:cNvPr id="69" name="Group 68">
                <a:extLst>
                  <a:ext uri="{FF2B5EF4-FFF2-40B4-BE49-F238E27FC236}">
                    <a16:creationId xmlns:a16="http://schemas.microsoft.com/office/drawing/2014/main" id="{ADD4DD4A-2E28-FFD4-3033-0EEB9C2E4F2C}"/>
                  </a:ext>
                </a:extLst>
              </p:cNvPr>
              <p:cNvGrpSpPr>
                <a:grpSpLocks noChangeAspect="1"/>
              </p:cNvGrpSpPr>
              <p:nvPr/>
            </p:nvGrpSpPr>
            <p:grpSpPr>
              <a:xfrm>
                <a:off x="5447476" y="3070359"/>
                <a:ext cx="472955" cy="472955"/>
                <a:chOff x="10280873" y="4011726"/>
                <a:chExt cx="914400" cy="914400"/>
              </a:xfrm>
            </p:grpSpPr>
            <p:sp>
              <p:nvSpPr>
                <p:cNvPr id="77" name="Rectangle 76">
                  <a:extLst>
                    <a:ext uri="{FF2B5EF4-FFF2-40B4-BE49-F238E27FC236}">
                      <a16:creationId xmlns:a16="http://schemas.microsoft.com/office/drawing/2014/main" id="{D15650F5-4A9E-766D-D980-F1271431B7AC}"/>
                    </a:ext>
                  </a:extLst>
                </p:cNvPr>
                <p:cNvSpPr/>
                <p:nvPr/>
              </p:nvSpPr>
              <p:spPr>
                <a:xfrm>
                  <a:off x="10510893" y="4057185"/>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78" name="Graphic 77" descr="List outline">
                  <a:extLst>
                    <a:ext uri="{FF2B5EF4-FFF2-40B4-BE49-F238E27FC236}">
                      <a16:creationId xmlns:a16="http://schemas.microsoft.com/office/drawing/2014/main" id="{AA360919-7E4E-73E2-F0F5-064B3E25017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80873" y="4011726"/>
                  <a:ext cx="914400" cy="914400"/>
                </a:xfrm>
                <a:prstGeom prst="rect">
                  <a:avLst/>
                </a:prstGeom>
              </p:spPr>
            </p:pic>
          </p:grpSp>
          <p:grpSp>
            <p:nvGrpSpPr>
              <p:cNvPr id="70" name="Group 69">
                <a:extLst>
                  <a:ext uri="{FF2B5EF4-FFF2-40B4-BE49-F238E27FC236}">
                    <a16:creationId xmlns:a16="http://schemas.microsoft.com/office/drawing/2014/main" id="{BA166A50-EE8B-82F5-9611-D78A7A5B8B46}"/>
                  </a:ext>
                </a:extLst>
              </p:cNvPr>
              <p:cNvGrpSpPr>
                <a:grpSpLocks noChangeAspect="1"/>
              </p:cNvGrpSpPr>
              <p:nvPr/>
            </p:nvGrpSpPr>
            <p:grpSpPr>
              <a:xfrm>
                <a:off x="5260845" y="3233587"/>
                <a:ext cx="472955" cy="472955"/>
                <a:chOff x="9366473" y="2373549"/>
                <a:chExt cx="914400" cy="914400"/>
              </a:xfrm>
            </p:grpSpPr>
            <p:sp>
              <p:nvSpPr>
                <p:cNvPr id="75" name="Rectangle 74">
                  <a:extLst>
                    <a:ext uri="{FF2B5EF4-FFF2-40B4-BE49-F238E27FC236}">
                      <a16:creationId xmlns:a16="http://schemas.microsoft.com/office/drawing/2014/main" id="{30C84E0E-6F8F-37C6-68C5-C3ECD38CBB9E}"/>
                    </a:ext>
                  </a:extLst>
                </p:cNvPr>
                <p:cNvSpPr/>
                <p:nvPr/>
              </p:nvSpPr>
              <p:spPr>
                <a:xfrm>
                  <a:off x="9547673" y="2464967"/>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76" name="Graphic 75" descr="List outline">
                  <a:extLst>
                    <a:ext uri="{FF2B5EF4-FFF2-40B4-BE49-F238E27FC236}">
                      <a16:creationId xmlns:a16="http://schemas.microsoft.com/office/drawing/2014/main" id="{3A4EE16A-3654-C4E8-3A71-6C4C63F391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66473" y="2373549"/>
                  <a:ext cx="914400" cy="914400"/>
                </a:xfrm>
                <a:prstGeom prst="rect">
                  <a:avLst/>
                </a:prstGeom>
              </p:spPr>
            </p:pic>
          </p:grpSp>
          <p:sp>
            <p:nvSpPr>
              <p:cNvPr id="71" name="TextBox 70">
                <a:extLst>
                  <a:ext uri="{FF2B5EF4-FFF2-40B4-BE49-F238E27FC236}">
                    <a16:creationId xmlns:a16="http://schemas.microsoft.com/office/drawing/2014/main" id="{79D3DE67-7672-4855-2CE5-1F2EBF447AB7}"/>
                  </a:ext>
                </a:extLst>
              </p:cNvPr>
              <p:cNvSpPr txBox="1"/>
              <p:nvPr/>
            </p:nvSpPr>
            <p:spPr>
              <a:xfrm>
                <a:off x="5286733" y="3107997"/>
                <a:ext cx="0" cy="0"/>
              </a:xfrm>
              <a:prstGeom prst="rect">
                <a:avLst/>
              </a:prstGeom>
              <a:noFill/>
            </p:spPr>
            <p:txBody>
              <a:bodyPr wrap="none" lIns="0" tIns="0" rIns="0" bIns="0" rtlCol="0">
                <a:noAutofit/>
              </a:bodyPr>
              <a:lstStyle/>
              <a:p>
                <a:pPr algn="l"/>
                <a:endParaRPr lang="en-GB" sz="1200" err="1"/>
              </a:p>
            </p:txBody>
          </p:sp>
          <p:grpSp>
            <p:nvGrpSpPr>
              <p:cNvPr id="72" name="Group 71">
                <a:extLst>
                  <a:ext uri="{FF2B5EF4-FFF2-40B4-BE49-F238E27FC236}">
                    <a16:creationId xmlns:a16="http://schemas.microsoft.com/office/drawing/2014/main" id="{0C03875A-FFF6-DAE5-48F2-060438446D8A}"/>
                  </a:ext>
                </a:extLst>
              </p:cNvPr>
              <p:cNvGrpSpPr/>
              <p:nvPr/>
            </p:nvGrpSpPr>
            <p:grpSpPr>
              <a:xfrm>
                <a:off x="5228724" y="2637518"/>
                <a:ext cx="930703" cy="1171577"/>
                <a:chOff x="5411898" y="2641428"/>
                <a:chExt cx="930703" cy="1171577"/>
              </a:xfrm>
            </p:grpSpPr>
            <p:sp>
              <p:nvSpPr>
                <p:cNvPr id="73" name="Rectangle 72">
                  <a:extLst>
                    <a:ext uri="{FF2B5EF4-FFF2-40B4-BE49-F238E27FC236}">
                      <a16:creationId xmlns:a16="http://schemas.microsoft.com/office/drawing/2014/main" id="{A0081731-DE3C-E0BB-0CD1-4E7241541473}"/>
                    </a:ext>
                  </a:extLst>
                </p:cNvPr>
                <p:cNvSpPr/>
                <p:nvPr/>
              </p:nvSpPr>
              <p:spPr>
                <a:xfrm>
                  <a:off x="5411898" y="2756015"/>
                  <a:ext cx="930703" cy="1056990"/>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74" name="TextBox 73">
                  <a:extLst>
                    <a:ext uri="{FF2B5EF4-FFF2-40B4-BE49-F238E27FC236}">
                      <a16:creationId xmlns:a16="http://schemas.microsoft.com/office/drawing/2014/main" id="{E43D6521-2927-54C4-A70B-6BB573DBD26B}"/>
                    </a:ext>
                  </a:extLst>
                </p:cNvPr>
                <p:cNvSpPr txBox="1"/>
                <p:nvPr/>
              </p:nvSpPr>
              <p:spPr>
                <a:xfrm>
                  <a:off x="5486130" y="2641428"/>
                  <a:ext cx="761994" cy="211203"/>
                </a:xfrm>
                <a:prstGeom prst="rect">
                  <a:avLst/>
                </a:prstGeom>
                <a:solidFill>
                  <a:srgbClr val="FFFFFF"/>
                </a:solidFill>
                <a:ln>
                  <a:solidFill>
                    <a:schemeClr val="bg1">
                      <a:lumMod val="85000"/>
                    </a:schemeClr>
                  </a:solidFill>
                </a:ln>
              </p:spPr>
              <p:txBody>
                <a:bodyPr wrap="none" lIns="36000" tIns="36000" rIns="36000" bIns="36000" rtlCol="0">
                  <a:spAutoFit/>
                </a:bodyPr>
                <a:lstStyle/>
                <a:p>
                  <a:pPr algn="ctr"/>
                  <a:r>
                    <a:rPr lang="en-GB" sz="900"/>
                    <a:t>Project data </a:t>
                  </a:r>
                </a:p>
              </p:txBody>
            </p:sp>
          </p:grpSp>
        </p:grpSp>
        <p:grpSp>
          <p:nvGrpSpPr>
            <p:cNvPr id="7" name="Group 6">
              <a:extLst>
                <a:ext uri="{FF2B5EF4-FFF2-40B4-BE49-F238E27FC236}">
                  <a16:creationId xmlns:a16="http://schemas.microsoft.com/office/drawing/2014/main" id="{C909BA65-04C9-ED24-7EAE-1D5296EED88C}"/>
                </a:ext>
              </a:extLst>
            </p:cNvPr>
            <p:cNvGrpSpPr/>
            <p:nvPr/>
          </p:nvGrpSpPr>
          <p:grpSpPr>
            <a:xfrm>
              <a:off x="6771262" y="1328643"/>
              <a:ext cx="1237740" cy="982507"/>
              <a:chOff x="7294389" y="2626544"/>
              <a:chExt cx="1237740" cy="982507"/>
            </a:xfrm>
          </p:grpSpPr>
          <p:grpSp>
            <p:nvGrpSpPr>
              <p:cNvPr id="57" name="Group 56">
                <a:extLst>
                  <a:ext uri="{FF2B5EF4-FFF2-40B4-BE49-F238E27FC236}">
                    <a16:creationId xmlns:a16="http://schemas.microsoft.com/office/drawing/2014/main" id="{2EDFEA81-3521-C85B-9B00-C1AC635DC4C6}"/>
                  </a:ext>
                </a:extLst>
              </p:cNvPr>
              <p:cNvGrpSpPr>
                <a:grpSpLocks noChangeAspect="1"/>
              </p:cNvGrpSpPr>
              <p:nvPr/>
            </p:nvGrpSpPr>
            <p:grpSpPr>
              <a:xfrm>
                <a:off x="7696331" y="2883149"/>
                <a:ext cx="472955" cy="472955"/>
                <a:chOff x="9366473" y="2373549"/>
                <a:chExt cx="914400" cy="914400"/>
              </a:xfrm>
            </p:grpSpPr>
            <p:sp>
              <p:nvSpPr>
                <p:cNvPr id="66" name="Rectangle 65">
                  <a:extLst>
                    <a:ext uri="{FF2B5EF4-FFF2-40B4-BE49-F238E27FC236}">
                      <a16:creationId xmlns:a16="http://schemas.microsoft.com/office/drawing/2014/main" id="{BAF4729F-7B7B-401B-55CF-8BDA3710F7E5}"/>
                    </a:ext>
                  </a:extLst>
                </p:cNvPr>
                <p:cNvSpPr/>
                <p:nvPr/>
              </p:nvSpPr>
              <p:spPr>
                <a:xfrm>
                  <a:off x="9547673" y="2464967"/>
                  <a:ext cx="547200" cy="7349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67" name="Graphic 66" descr="List outline">
                  <a:extLst>
                    <a:ext uri="{FF2B5EF4-FFF2-40B4-BE49-F238E27FC236}">
                      <a16:creationId xmlns:a16="http://schemas.microsoft.com/office/drawing/2014/main" id="{69925319-26B5-624B-5BD9-64CC5C5A08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66473" y="2373549"/>
                  <a:ext cx="914400" cy="914400"/>
                </a:xfrm>
                <a:prstGeom prst="rect">
                  <a:avLst/>
                </a:prstGeom>
              </p:spPr>
            </p:pic>
          </p:grpSp>
          <p:grpSp>
            <p:nvGrpSpPr>
              <p:cNvPr id="58" name="Group 57">
                <a:extLst>
                  <a:ext uri="{FF2B5EF4-FFF2-40B4-BE49-F238E27FC236}">
                    <a16:creationId xmlns:a16="http://schemas.microsoft.com/office/drawing/2014/main" id="{B55AF0BD-84FB-1E29-972C-B472AD6838BE}"/>
                  </a:ext>
                </a:extLst>
              </p:cNvPr>
              <p:cNvGrpSpPr>
                <a:grpSpLocks noChangeAspect="1"/>
              </p:cNvGrpSpPr>
              <p:nvPr/>
            </p:nvGrpSpPr>
            <p:grpSpPr>
              <a:xfrm>
                <a:off x="7555860" y="2990083"/>
                <a:ext cx="472956" cy="472956"/>
                <a:chOff x="8391809" y="2605098"/>
                <a:chExt cx="914400" cy="914400"/>
              </a:xfrm>
            </p:grpSpPr>
            <p:sp>
              <p:nvSpPr>
                <p:cNvPr id="61" name="Triangle 60">
                  <a:extLst>
                    <a:ext uri="{FF2B5EF4-FFF2-40B4-BE49-F238E27FC236}">
                      <a16:creationId xmlns:a16="http://schemas.microsoft.com/office/drawing/2014/main" id="{B2468A70-53E5-6492-F5A8-3A6D220924B2}"/>
                    </a:ext>
                  </a:extLst>
                </p:cNvPr>
                <p:cNvSpPr/>
                <p:nvPr/>
              </p:nvSpPr>
              <p:spPr>
                <a:xfrm rot="13538162">
                  <a:off x="8838385" y="2765718"/>
                  <a:ext cx="246545" cy="152541"/>
                </a:xfrm>
                <a:prstGeom prst="triangle">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62" name="Rectangle 61">
                  <a:extLst>
                    <a:ext uri="{FF2B5EF4-FFF2-40B4-BE49-F238E27FC236}">
                      <a16:creationId xmlns:a16="http://schemas.microsoft.com/office/drawing/2014/main" id="{ED25C894-5128-474C-108B-5B6ED50BC54F}"/>
                    </a:ext>
                  </a:extLst>
                </p:cNvPr>
                <p:cNvSpPr/>
                <p:nvPr/>
              </p:nvSpPr>
              <p:spPr>
                <a:xfrm>
                  <a:off x="8931647" y="2876085"/>
                  <a:ext cx="188629" cy="556077"/>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63" name="Rectangle 62">
                  <a:extLst>
                    <a:ext uri="{FF2B5EF4-FFF2-40B4-BE49-F238E27FC236}">
                      <a16:creationId xmlns:a16="http://schemas.microsoft.com/office/drawing/2014/main" id="{FF84D0C3-3778-DF11-DEA0-A358A3264CE3}"/>
                    </a:ext>
                  </a:extLst>
                </p:cNvPr>
                <p:cNvSpPr/>
                <p:nvPr/>
              </p:nvSpPr>
              <p:spPr>
                <a:xfrm>
                  <a:off x="8595122" y="2704317"/>
                  <a:ext cx="325677" cy="71383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64" name="Rectangle 63">
                  <a:extLst>
                    <a:ext uri="{FF2B5EF4-FFF2-40B4-BE49-F238E27FC236}">
                      <a16:creationId xmlns:a16="http://schemas.microsoft.com/office/drawing/2014/main" id="{46A2596E-ADEB-BCB1-4177-452D4CAC9C94}"/>
                    </a:ext>
                  </a:extLst>
                </p:cNvPr>
                <p:cNvSpPr/>
                <p:nvPr/>
              </p:nvSpPr>
              <p:spPr>
                <a:xfrm>
                  <a:off x="8747524" y="2809585"/>
                  <a:ext cx="259326" cy="619415"/>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65" name="Graphic 64" descr="Document outline">
                  <a:extLst>
                    <a:ext uri="{FF2B5EF4-FFF2-40B4-BE49-F238E27FC236}">
                      <a16:creationId xmlns:a16="http://schemas.microsoft.com/office/drawing/2014/main" id="{03E47A88-2D7B-5D1F-5ED4-AE552ECDE3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91809" y="2605098"/>
                  <a:ext cx="914400" cy="914400"/>
                </a:xfrm>
                <a:prstGeom prst="rect">
                  <a:avLst/>
                </a:prstGeom>
              </p:spPr>
            </p:pic>
          </p:grpSp>
          <p:sp>
            <p:nvSpPr>
              <p:cNvPr id="59" name="Rectangle 58">
                <a:extLst>
                  <a:ext uri="{FF2B5EF4-FFF2-40B4-BE49-F238E27FC236}">
                    <a16:creationId xmlns:a16="http://schemas.microsoft.com/office/drawing/2014/main" id="{0D0C010B-3099-FB63-D603-084B31782C0B}"/>
                  </a:ext>
                </a:extLst>
              </p:cNvPr>
              <p:cNvSpPr/>
              <p:nvPr/>
            </p:nvSpPr>
            <p:spPr>
              <a:xfrm>
                <a:off x="7294389" y="2734773"/>
                <a:ext cx="1237740" cy="874278"/>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60" name="TextBox 59">
                <a:extLst>
                  <a:ext uri="{FF2B5EF4-FFF2-40B4-BE49-F238E27FC236}">
                    <a16:creationId xmlns:a16="http://schemas.microsoft.com/office/drawing/2014/main" id="{93F46654-2529-1C8A-057F-A7F1744C7FB3}"/>
                  </a:ext>
                </a:extLst>
              </p:cNvPr>
              <p:cNvSpPr txBox="1"/>
              <p:nvPr/>
            </p:nvSpPr>
            <p:spPr>
              <a:xfrm>
                <a:off x="7373565" y="2626544"/>
                <a:ext cx="1079389" cy="211203"/>
              </a:xfrm>
              <a:prstGeom prst="rect">
                <a:avLst/>
              </a:prstGeom>
              <a:solidFill>
                <a:srgbClr val="FFFFFF"/>
              </a:solidFill>
              <a:ln>
                <a:solidFill>
                  <a:schemeClr val="bg1">
                    <a:lumMod val="85000"/>
                  </a:schemeClr>
                </a:solidFill>
              </a:ln>
            </p:spPr>
            <p:txBody>
              <a:bodyPr wrap="none" lIns="36000" tIns="36000" rIns="36000" bIns="36000" rtlCol="0">
                <a:spAutoFit/>
              </a:bodyPr>
              <a:lstStyle/>
              <a:p>
                <a:pPr algn="ctr"/>
                <a:r>
                  <a:rPr lang="en-GB" sz="900"/>
                  <a:t>Critical documents</a:t>
                </a:r>
              </a:p>
            </p:txBody>
          </p:sp>
        </p:grpSp>
        <p:grpSp>
          <p:nvGrpSpPr>
            <p:cNvPr id="8" name="Group 7">
              <a:extLst>
                <a:ext uri="{FF2B5EF4-FFF2-40B4-BE49-F238E27FC236}">
                  <a16:creationId xmlns:a16="http://schemas.microsoft.com/office/drawing/2014/main" id="{37FCFBFF-4AA5-4774-4473-560C98A639D8}"/>
                </a:ext>
              </a:extLst>
            </p:cNvPr>
            <p:cNvGrpSpPr/>
            <p:nvPr/>
          </p:nvGrpSpPr>
          <p:grpSpPr>
            <a:xfrm>
              <a:off x="6771262" y="3277397"/>
              <a:ext cx="1237740" cy="1040694"/>
              <a:chOff x="7302545" y="4970275"/>
              <a:chExt cx="1237740" cy="1040694"/>
            </a:xfrm>
          </p:grpSpPr>
          <p:grpSp>
            <p:nvGrpSpPr>
              <p:cNvPr id="50" name="Group 49">
                <a:extLst>
                  <a:ext uri="{FF2B5EF4-FFF2-40B4-BE49-F238E27FC236}">
                    <a16:creationId xmlns:a16="http://schemas.microsoft.com/office/drawing/2014/main" id="{54A5E76F-63DD-3D0D-4776-A86583FDE011}"/>
                  </a:ext>
                </a:extLst>
              </p:cNvPr>
              <p:cNvGrpSpPr/>
              <p:nvPr/>
            </p:nvGrpSpPr>
            <p:grpSpPr>
              <a:xfrm>
                <a:off x="7600245" y="5374679"/>
                <a:ext cx="639352" cy="561233"/>
                <a:chOff x="7563110" y="5374679"/>
                <a:chExt cx="639352" cy="561233"/>
              </a:xfrm>
            </p:grpSpPr>
            <p:pic>
              <p:nvPicPr>
                <p:cNvPr id="53" name="Graphic 52" descr="Document outline">
                  <a:extLst>
                    <a:ext uri="{FF2B5EF4-FFF2-40B4-BE49-F238E27FC236}">
                      <a16:creationId xmlns:a16="http://schemas.microsoft.com/office/drawing/2014/main" id="{09D65E6E-FD90-AF77-CD70-3AAB1E4BCE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9506" y="5374679"/>
                  <a:ext cx="472956" cy="472956"/>
                </a:xfrm>
                <a:prstGeom prst="rect">
                  <a:avLst/>
                </a:prstGeom>
              </p:spPr>
            </p:pic>
            <p:grpSp>
              <p:nvGrpSpPr>
                <p:cNvPr id="54" name="Group 53">
                  <a:extLst>
                    <a:ext uri="{FF2B5EF4-FFF2-40B4-BE49-F238E27FC236}">
                      <a16:creationId xmlns:a16="http://schemas.microsoft.com/office/drawing/2014/main" id="{12527978-1290-8414-DA40-843C833D5C81}"/>
                    </a:ext>
                  </a:extLst>
                </p:cNvPr>
                <p:cNvGrpSpPr/>
                <p:nvPr/>
              </p:nvGrpSpPr>
              <p:grpSpPr>
                <a:xfrm>
                  <a:off x="7563110" y="5462957"/>
                  <a:ext cx="472955" cy="472955"/>
                  <a:chOff x="7729506" y="5342117"/>
                  <a:chExt cx="472955" cy="472955"/>
                </a:xfrm>
              </p:grpSpPr>
              <p:sp>
                <p:nvSpPr>
                  <p:cNvPr id="55" name="Rectangle 54">
                    <a:extLst>
                      <a:ext uri="{FF2B5EF4-FFF2-40B4-BE49-F238E27FC236}">
                        <a16:creationId xmlns:a16="http://schemas.microsoft.com/office/drawing/2014/main" id="{DB0AB8EA-7C57-70D0-68B0-ACF4D91E17D4}"/>
                      </a:ext>
                    </a:extLst>
                  </p:cNvPr>
                  <p:cNvSpPr/>
                  <p:nvPr/>
                </p:nvSpPr>
                <p:spPr>
                  <a:xfrm>
                    <a:off x="7829471" y="5384181"/>
                    <a:ext cx="285206" cy="364447"/>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56" name="Graphic 55" descr="Contract outline">
                    <a:extLst>
                      <a:ext uri="{FF2B5EF4-FFF2-40B4-BE49-F238E27FC236}">
                        <a16:creationId xmlns:a16="http://schemas.microsoft.com/office/drawing/2014/main" id="{CD3FD45B-C51F-42D2-A8A8-C900A20CB0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9506" y="5342117"/>
                    <a:ext cx="472955" cy="472955"/>
                  </a:xfrm>
                  <a:prstGeom prst="rect">
                    <a:avLst/>
                  </a:prstGeom>
                </p:spPr>
              </p:pic>
            </p:grpSp>
          </p:grpSp>
          <p:sp>
            <p:nvSpPr>
              <p:cNvPr id="51" name="Rectangle 50">
                <a:extLst>
                  <a:ext uri="{FF2B5EF4-FFF2-40B4-BE49-F238E27FC236}">
                    <a16:creationId xmlns:a16="http://schemas.microsoft.com/office/drawing/2014/main" id="{159FC703-7DBA-51A4-F65F-1FCDBB1992E3}"/>
                  </a:ext>
                </a:extLst>
              </p:cNvPr>
              <p:cNvSpPr/>
              <p:nvPr/>
            </p:nvSpPr>
            <p:spPr>
              <a:xfrm>
                <a:off x="7302545" y="5136691"/>
                <a:ext cx="1237740" cy="874278"/>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52" name="TextBox 51">
                <a:extLst>
                  <a:ext uri="{FF2B5EF4-FFF2-40B4-BE49-F238E27FC236}">
                    <a16:creationId xmlns:a16="http://schemas.microsoft.com/office/drawing/2014/main" id="{E8277EA1-6DF0-F206-96C4-BA2F8DB7691A}"/>
                  </a:ext>
                </a:extLst>
              </p:cNvPr>
              <p:cNvSpPr txBox="1"/>
              <p:nvPr/>
            </p:nvSpPr>
            <p:spPr>
              <a:xfrm>
                <a:off x="7590111" y="4970275"/>
                <a:ext cx="662608" cy="349702"/>
              </a:xfrm>
              <a:prstGeom prst="rect">
                <a:avLst/>
              </a:prstGeom>
              <a:solidFill>
                <a:srgbClr val="FFFFFF"/>
              </a:solidFill>
              <a:ln>
                <a:solidFill>
                  <a:schemeClr val="bg1">
                    <a:lumMod val="85000"/>
                  </a:schemeClr>
                </a:solidFill>
              </a:ln>
            </p:spPr>
            <p:txBody>
              <a:bodyPr wrap="none" lIns="36000" tIns="36000" rIns="36000" bIns="36000" rtlCol="0">
                <a:spAutoFit/>
              </a:bodyPr>
              <a:lstStyle/>
              <a:p>
                <a:pPr algn="ctr"/>
                <a:r>
                  <a:rPr lang="en-GB" sz="900"/>
                  <a:t>Standard </a:t>
                </a:r>
              </a:p>
              <a:p>
                <a:pPr algn="ctr"/>
                <a:r>
                  <a:rPr lang="en-GB" sz="900"/>
                  <a:t>documents</a:t>
                </a:r>
              </a:p>
            </p:txBody>
          </p:sp>
        </p:grpSp>
        <p:grpSp>
          <p:nvGrpSpPr>
            <p:cNvPr id="122" name="Group 121">
              <a:extLst>
                <a:ext uri="{FF2B5EF4-FFF2-40B4-BE49-F238E27FC236}">
                  <a16:creationId xmlns:a16="http://schemas.microsoft.com/office/drawing/2014/main" id="{41212AEE-9563-ABE7-90F9-AA8C767CC4E9}"/>
                </a:ext>
              </a:extLst>
            </p:cNvPr>
            <p:cNvGrpSpPr/>
            <p:nvPr/>
          </p:nvGrpSpPr>
          <p:grpSpPr>
            <a:xfrm>
              <a:off x="5628766" y="2390306"/>
              <a:ext cx="770343" cy="883622"/>
              <a:chOff x="5628766" y="2390306"/>
              <a:chExt cx="770343" cy="883622"/>
            </a:xfrm>
          </p:grpSpPr>
          <p:sp>
            <p:nvSpPr>
              <p:cNvPr id="48" name="Rectangle 47">
                <a:extLst>
                  <a:ext uri="{FF2B5EF4-FFF2-40B4-BE49-F238E27FC236}">
                    <a16:creationId xmlns:a16="http://schemas.microsoft.com/office/drawing/2014/main" id="{01D0888D-0544-A9D2-CB79-317C400B5D19}"/>
                  </a:ext>
                </a:extLst>
              </p:cNvPr>
              <p:cNvSpPr/>
              <p:nvPr/>
            </p:nvSpPr>
            <p:spPr>
              <a:xfrm>
                <a:off x="5628766" y="2488069"/>
                <a:ext cx="770343" cy="785859"/>
              </a:xfrm>
              <a:prstGeom prst="rect">
                <a:avLst/>
              </a:prstGeom>
              <a:solidFill>
                <a:schemeClr val="accent4"/>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47" name="Graphic 46" descr="Server outline">
                <a:extLst>
                  <a:ext uri="{FF2B5EF4-FFF2-40B4-BE49-F238E27FC236}">
                    <a16:creationId xmlns:a16="http://schemas.microsoft.com/office/drawing/2014/main" id="{D5D41E6A-7D7B-53AC-9F2F-D2F000580DE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77460" y="2711933"/>
                <a:ext cx="472954" cy="472954"/>
              </a:xfrm>
              <a:prstGeom prst="rect">
                <a:avLst/>
              </a:prstGeom>
            </p:spPr>
          </p:pic>
          <p:sp>
            <p:nvSpPr>
              <p:cNvPr id="49" name="TextBox 48">
                <a:extLst>
                  <a:ext uri="{FF2B5EF4-FFF2-40B4-BE49-F238E27FC236}">
                    <a16:creationId xmlns:a16="http://schemas.microsoft.com/office/drawing/2014/main" id="{C67836C3-1518-2FBA-988F-311C162D502F}"/>
                  </a:ext>
                </a:extLst>
              </p:cNvPr>
              <p:cNvSpPr txBox="1"/>
              <p:nvPr/>
            </p:nvSpPr>
            <p:spPr>
              <a:xfrm>
                <a:off x="5808221" y="2390306"/>
                <a:ext cx="410937" cy="211203"/>
              </a:xfrm>
              <a:prstGeom prst="rect">
                <a:avLst/>
              </a:prstGeom>
              <a:solidFill>
                <a:schemeClr val="accent4"/>
              </a:solidFill>
              <a:ln>
                <a:solidFill>
                  <a:schemeClr val="bg1">
                    <a:lumMod val="85000"/>
                  </a:schemeClr>
                </a:solidFill>
              </a:ln>
            </p:spPr>
            <p:txBody>
              <a:bodyPr wrap="none" lIns="36000" tIns="36000" rIns="36000" bIns="36000" rtlCol="0">
                <a:spAutoFit/>
              </a:bodyPr>
              <a:lstStyle/>
              <a:p>
                <a:pPr algn="ctr"/>
                <a:r>
                  <a:rPr lang="en-GB" sz="900" err="1">
                    <a:solidFill>
                      <a:schemeClr val="bg1"/>
                    </a:solidFill>
                  </a:rPr>
                  <a:t>GenAI</a:t>
                </a:r>
                <a:endParaRPr lang="en-GB" sz="900">
                  <a:solidFill>
                    <a:schemeClr val="bg1"/>
                  </a:solidFill>
                </a:endParaRPr>
              </a:p>
            </p:txBody>
          </p:sp>
        </p:grpSp>
        <p:grpSp>
          <p:nvGrpSpPr>
            <p:cNvPr id="10" name="Group 9">
              <a:extLst>
                <a:ext uri="{FF2B5EF4-FFF2-40B4-BE49-F238E27FC236}">
                  <a16:creationId xmlns:a16="http://schemas.microsoft.com/office/drawing/2014/main" id="{E70F767A-EA89-0307-D628-B6901B0F7867}"/>
                </a:ext>
              </a:extLst>
            </p:cNvPr>
            <p:cNvGrpSpPr/>
            <p:nvPr/>
          </p:nvGrpSpPr>
          <p:grpSpPr>
            <a:xfrm>
              <a:off x="10537469" y="2249489"/>
              <a:ext cx="833140" cy="1067536"/>
              <a:chOff x="11060596" y="3667771"/>
              <a:chExt cx="833140" cy="1067536"/>
            </a:xfrm>
          </p:grpSpPr>
          <p:grpSp>
            <p:nvGrpSpPr>
              <p:cNvPr id="40" name="Group 39">
                <a:extLst>
                  <a:ext uri="{FF2B5EF4-FFF2-40B4-BE49-F238E27FC236}">
                    <a16:creationId xmlns:a16="http://schemas.microsoft.com/office/drawing/2014/main" id="{FEB0EFB5-17F8-F9EA-ADBA-A94E6E980DB1}"/>
                  </a:ext>
                </a:extLst>
              </p:cNvPr>
              <p:cNvGrpSpPr/>
              <p:nvPr/>
            </p:nvGrpSpPr>
            <p:grpSpPr>
              <a:xfrm>
                <a:off x="11161083" y="4025700"/>
                <a:ext cx="625634" cy="602108"/>
                <a:chOff x="9387113" y="5312452"/>
                <a:chExt cx="625634" cy="602108"/>
              </a:xfrm>
            </p:grpSpPr>
            <p:pic>
              <p:nvPicPr>
                <p:cNvPr id="43" name="Graphic 42" descr="Folder outline">
                  <a:extLst>
                    <a:ext uri="{FF2B5EF4-FFF2-40B4-BE49-F238E27FC236}">
                      <a16:creationId xmlns:a16="http://schemas.microsoft.com/office/drawing/2014/main" id="{5F632B79-B987-FE10-1082-905818C8E6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87113" y="5312452"/>
                  <a:ext cx="472954" cy="472954"/>
                </a:xfrm>
                <a:prstGeom prst="rect">
                  <a:avLst/>
                </a:prstGeom>
              </p:spPr>
            </p:pic>
            <p:grpSp>
              <p:nvGrpSpPr>
                <p:cNvPr id="44" name="Group 43">
                  <a:extLst>
                    <a:ext uri="{FF2B5EF4-FFF2-40B4-BE49-F238E27FC236}">
                      <a16:creationId xmlns:a16="http://schemas.microsoft.com/office/drawing/2014/main" id="{3CB739DE-22FF-5ECB-AD30-F7F843457AB3}"/>
                    </a:ext>
                  </a:extLst>
                </p:cNvPr>
                <p:cNvGrpSpPr/>
                <p:nvPr/>
              </p:nvGrpSpPr>
              <p:grpSpPr>
                <a:xfrm>
                  <a:off x="9539793" y="5441606"/>
                  <a:ext cx="472954" cy="472954"/>
                  <a:chOff x="7640544" y="5681559"/>
                  <a:chExt cx="472954" cy="472954"/>
                </a:xfrm>
              </p:grpSpPr>
              <p:sp>
                <p:nvSpPr>
                  <p:cNvPr id="45" name="Rectangle 44">
                    <a:extLst>
                      <a:ext uri="{FF2B5EF4-FFF2-40B4-BE49-F238E27FC236}">
                        <a16:creationId xmlns:a16="http://schemas.microsoft.com/office/drawing/2014/main" id="{7B872D47-485A-6BC2-77CE-3FB5FC8963E4}"/>
                      </a:ext>
                    </a:extLst>
                  </p:cNvPr>
                  <p:cNvSpPr/>
                  <p:nvPr/>
                </p:nvSpPr>
                <p:spPr>
                  <a:xfrm>
                    <a:off x="7691058" y="5824873"/>
                    <a:ext cx="314149" cy="222508"/>
                  </a:xfrm>
                  <a:prstGeom prst="rect">
                    <a:avLst/>
                  </a:prstGeom>
                  <a:solidFill>
                    <a:srgbClr val="FFFFFF"/>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pic>
                <p:nvPicPr>
                  <p:cNvPr id="46" name="Graphic 45" descr="Open folder outline">
                    <a:extLst>
                      <a:ext uri="{FF2B5EF4-FFF2-40B4-BE49-F238E27FC236}">
                        <a16:creationId xmlns:a16="http://schemas.microsoft.com/office/drawing/2014/main" id="{D4C4F2A2-30E6-B28C-1782-3E898260DF6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40544" y="5681559"/>
                    <a:ext cx="472954" cy="472954"/>
                  </a:xfrm>
                  <a:prstGeom prst="rect">
                    <a:avLst/>
                  </a:prstGeom>
                </p:spPr>
              </p:pic>
            </p:grpSp>
          </p:grpSp>
          <p:sp>
            <p:nvSpPr>
              <p:cNvPr id="41" name="Rectangle 40">
                <a:extLst>
                  <a:ext uri="{FF2B5EF4-FFF2-40B4-BE49-F238E27FC236}">
                    <a16:creationId xmlns:a16="http://schemas.microsoft.com/office/drawing/2014/main" id="{4A355109-6325-567D-65AD-4E29C66A3C12}"/>
                  </a:ext>
                </a:extLst>
              </p:cNvPr>
              <p:cNvSpPr/>
              <p:nvPr/>
            </p:nvSpPr>
            <p:spPr>
              <a:xfrm>
                <a:off x="11060596" y="3857491"/>
                <a:ext cx="833140" cy="877816"/>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42" name="TextBox 41">
                <a:extLst>
                  <a:ext uri="{FF2B5EF4-FFF2-40B4-BE49-F238E27FC236}">
                    <a16:creationId xmlns:a16="http://schemas.microsoft.com/office/drawing/2014/main" id="{49466ABA-250B-2BF8-2E81-24C48D56182E}"/>
                  </a:ext>
                </a:extLst>
              </p:cNvPr>
              <p:cNvSpPr txBox="1"/>
              <p:nvPr/>
            </p:nvSpPr>
            <p:spPr>
              <a:xfrm>
                <a:off x="11125022" y="3667771"/>
                <a:ext cx="704287" cy="349702"/>
              </a:xfrm>
              <a:prstGeom prst="rect">
                <a:avLst/>
              </a:prstGeom>
              <a:solidFill>
                <a:srgbClr val="FFFFFF"/>
              </a:solidFill>
              <a:ln>
                <a:solidFill>
                  <a:schemeClr val="bg1">
                    <a:lumMod val="85000"/>
                  </a:schemeClr>
                </a:solidFill>
              </a:ln>
            </p:spPr>
            <p:txBody>
              <a:bodyPr wrap="none" lIns="36000" tIns="36000" rIns="36000" bIns="36000" rtlCol="0">
                <a:spAutoFit/>
              </a:bodyPr>
              <a:lstStyle/>
              <a:p>
                <a:pPr algn="ctr"/>
                <a:r>
                  <a:rPr lang="en-GB" sz="900"/>
                  <a:t>Project</a:t>
                </a:r>
                <a:br>
                  <a:rPr lang="en-GB" sz="900"/>
                </a:br>
                <a:r>
                  <a:rPr lang="en-GB" sz="900"/>
                  <a:t> documents</a:t>
                </a:r>
              </a:p>
            </p:txBody>
          </p:sp>
        </p:grpSp>
        <p:grpSp>
          <p:nvGrpSpPr>
            <p:cNvPr id="11" name="Group 10">
              <a:extLst>
                <a:ext uri="{FF2B5EF4-FFF2-40B4-BE49-F238E27FC236}">
                  <a16:creationId xmlns:a16="http://schemas.microsoft.com/office/drawing/2014/main" id="{0A60A8C3-C46B-160A-27B0-4FB50DA713F9}"/>
                </a:ext>
              </a:extLst>
            </p:cNvPr>
            <p:cNvGrpSpPr/>
            <p:nvPr/>
          </p:nvGrpSpPr>
          <p:grpSpPr>
            <a:xfrm>
              <a:off x="8262226" y="1261530"/>
              <a:ext cx="645736" cy="1049620"/>
              <a:chOff x="8785353" y="2561951"/>
              <a:chExt cx="645736" cy="1049620"/>
            </a:xfrm>
          </p:grpSpPr>
          <p:pic>
            <p:nvPicPr>
              <p:cNvPr id="36" name="Graphic 35" descr="Office worker female outline">
                <a:extLst>
                  <a:ext uri="{FF2B5EF4-FFF2-40B4-BE49-F238E27FC236}">
                    <a16:creationId xmlns:a16="http://schemas.microsoft.com/office/drawing/2014/main" id="{58EDD6E2-4CB8-1230-1016-A38BBD9CED4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878657" y="3018474"/>
                <a:ext cx="472954" cy="472954"/>
              </a:xfrm>
              <a:prstGeom prst="rect">
                <a:avLst/>
              </a:prstGeom>
            </p:spPr>
          </p:pic>
          <p:sp>
            <p:nvSpPr>
              <p:cNvPr id="37" name="Rectangle 36">
                <a:extLst>
                  <a:ext uri="{FF2B5EF4-FFF2-40B4-BE49-F238E27FC236}">
                    <a16:creationId xmlns:a16="http://schemas.microsoft.com/office/drawing/2014/main" id="{D9298B3D-5132-9082-9BD8-3C6F3A6DA678}"/>
                  </a:ext>
                </a:extLst>
              </p:cNvPr>
              <p:cNvSpPr/>
              <p:nvPr/>
            </p:nvSpPr>
            <p:spPr>
              <a:xfrm>
                <a:off x="8785353" y="2737293"/>
                <a:ext cx="645736" cy="874278"/>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8" name="TextBox 37">
                <a:extLst>
                  <a:ext uri="{FF2B5EF4-FFF2-40B4-BE49-F238E27FC236}">
                    <a16:creationId xmlns:a16="http://schemas.microsoft.com/office/drawing/2014/main" id="{9CE3516E-4A88-0504-C568-0A8986EB30CF}"/>
                  </a:ext>
                </a:extLst>
              </p:cNvPr>
              <p:cNvSpPr txBox="1"/>
              <p:nvPr/>
            </p:nvSpPr>
            <p:spPr>
              <a:xfrm>
                <a:off x="8864840" y="2561951"/>
                <a:ext cx="486763" cy="349702"/>
              </a:xfrm>
              <a:prstGeom prst="rect">
                <a:avLst/>
              </a:prstGeom>
              <a:solidFill>
                <a:srgbClr val="FFFFFF"/>
              </a:solidFill>
              <a:ln>
                <a:solidFill>
                  <a:schemeClr val="bg1">
                    <a:lumMod val="85000"/>
                  </a:schemeClr>
                </a:solidFill>
              </a:ln>
            </p:spPr>
            <p:txBody>
              <a:bodyPr wrap="square" lIns="36000" tIns="36000" rIns="36000" bIns="36000" rtlCol="0">
                <a:spAutoFit/>
              </a:bodyPr>
              <a:lstStyle/>
              <a:p>
                <a:pPr algn="ctr"/>
                <a:r>
                  <a:rPr lang="en-GB" sz="900"/>
                  <a:t>Expert</a:t>
                </a:r>
              </a:p>
              <a:p>
                <a:pPr algn="ctr"/>
                <a:r>
                  <a:rPr lang="en-GB" sz="900"/>
                  <a:t> check</a:t>
                </a:r>
              </a:p>
            </p:txBody>
          </p:sp>
          <p:sp>
            <p:nvSpPr>
              <p:cNvPr id="39" name="Rectangle 38">
                <a:extLst>
                  <a:ext uri="{FF2B5EF4-FFF2-40B4-BE49-F238E27FC236}">
                    <a16:creationId xmlns:a16="http://schemas.microsoft.com/office/drawing/2014/main" id="{08C75B59-F5F5-9015-462F-9A0E18DF9730}"/>
                  </a:ext>
                </a:extLst>
              </p:cNvPr>
              <p:cNvSpPr/>
              <p:nvPr/>
            </p:nvSpPr>
            <p:spPr>
              <a:xfrm>
                <a:off x="8785353" y="3013284"/>
                <a:ext cx="645736" cy="586703"/>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grpSp>
        <p:cxnSp>
          <p:nvCxnSpPr>
            <p:cNvPr id="12" name="Elbow Connector 11">
              <a:extLst>
                <a:ext uri="{FF2B5EF4-FFF2-40B4-BE49-F238E27FC236}">
                  <a16:creationId xmlns:a16="http://schemas.microsoft.com/office/drawing/2014/main" id="{7092E400-F983-1285-C2AA-E9BCE384AA23}"/>
                </a:ext>
              </a:extLst>
            </p:cNvPr>
            <p:cNvCxnSpPr>
              <a:cxnSpLocks/>
              <a:stCxn id="73" idx="3"/>
              <a:endCxn id="49" idx="0"/>
            </p:cNvCxnSpPr>
            <p:nvPr/>
          </p:nvCxnSpPr>
          <p:spPr>
            <a:xfrm>
              <a:off x="5364155" y="1873395"/>
              <a:ext cx="649535" cy="51691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7E3B911E-9AE6-4252-CBEF-F5A340E7DB9B}"/>
                </a:ext>
              </a:extLst>
            </p:cNvPr>
            <p:cNvCxnSpPr>
              <a:cxnSpLocks/>
              <a:stCxn id="81" idx="3"/>
              <a:endCxn id="48" idx="2"/>
            </p:cNvCxnSpPr>
            <p:nvPr/>
          </p:nvCxnSpPr>
          <p:spPr>
            <a:xfrm flipV="1">
              <a:off x="5364155" y="3273928"/>
              <a:ext cx="649783" cy="60640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83F14116-9904-7597-8DF3-E5E5406FBE64}"/>
                </a:ext>
              </a:extLst>
            </p:cNvPr>
            <p:cNvCxnSpPr>
              <a:cxnSpLocks/>
              <a:stCxn id="48" idx="3"/>
              <a:endCxn id="59" idx="1"/>
            </p:cNvCxnSpPr>
            <p:nvPr/>
          </p:nvCxnSpPr>
          <p:spPr>
            <a:xfrm flipV="1">
              <a:off x="6399109" y="1874011"/>
              <a:ext cx="372153" cy="100698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A8FE9797-DAB5-7698-DFFE-35625F3926BA}"/>
                </a:ext>
              </a:extLst>
            </p:cNvPr>
            <p:cNvCxnSpPr>
              <a:cxnSpLocks/>
              <a:stCxn id="48" idx="3"/>
              <a:endCxn id="51" idx="1"/>
            </p:cNvCxnSpPr>
            <p:nvPr/>
          </p:nvCxnSpPr>
          <p:spPr>
            <a:xfrm>
              <a:off x="6399109" y="2880999"/>
              <a:ext cx="372153" cy="99995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9B5F4487-C87C-B213-3208-3A14896A0D89}"/>
                </a:ext>
              </a:extLst>
            </p:cNvPr>
            <p:cNvCxnSpPr>
              <a:cxnSpLocks/>
              <a:stCxn id="51" idx="2"/>
              <a:endCxn id="41" idx="2"/>
            </p:cNvCxnSpPr>
            <p:nvPr/>
          </p:nvCxnSpPr>
          <p:spPr>
            <a:xfrm rot="5400000" flipH="1" flipV="1">
              <a:off x="8671552" y="2035604"/>
              <a:ext cx="1001066" cy="3563907"/>
            </a:xfrm>
            <a:prstGeom prst="bentConnector3">
              <a:avLst>
                <a:gd name="adj1" fmla="val -2283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89119471-3183-83CC-4A92-867012FB2CB9}"/>
                </a:ext>
              </a:extLst>
            </p:cNvPr>
            <p:cNvGrpSpPr/>
            <p:nvPr/>
          </p:nvGrpSpPr>
          <p:grpSpPr>
            <a:xfrm>
              <a:off x="9385331" y="2249489"/>
              <a:ext cx="855347" cy="1067536"/>
              <a:chOff x="9908458" y="3667771"/>
              <a:chExt cx="855347" cy="1067536"/>
            </a:xfrm>
          </p:grpSpPr>
          <p:sp>
            <p:nvSpPr>
              <p:cNvPr id="33" name="Rectangle 32">
                <a:extLst>
                  <a:ext uri="{FF2B5EF4-FFF2-40B4-BE49-F238E27FC236}">
                    <a16:creationId xmlns:a16="http://schemas.microsoft.com/office/drawing/2014/main" id="{F7473747-021D-CDBF-3B62-84638CA24F6E}"/>
                  </a:ext>
                </a:extLst>
              </p:cNvPr>
              <p:cNvSpPr/>
              <p:nvPr/>
            </p:nvSpPr>
            <p:spPr>
              <a:xfrm>
                <a:off x="9908458" y="3861029"/>
                <a:ext cx="855347" cy="874278"/>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4" name="TextBox 33">
                <a:extLst>
                  <a:ext uri="{FF2B5EF4-FFF2-40B4-BE49-F238E27FC236}">
                    <a16:creationId xmlns:a16="http://schemas.microsoft.com/office/drawing/2014/main" id="{EB072B47-34C0-A076-2BA5-F69648AB68C1}"/>
                  </a:ext>
                </a:extLst>
              </p:cNvPr>
              <p:cNvSpPr txBox="1"/>
              <p:nvPr/>
            </p:nvSpPr>
            <p:spPr>
              <a:xfrm>
                <a:off x="10002423" y="3667771"/>
                <a:ext cx="667417" cy="349702"/>
              </a:xfrm>
              <a:prstGeom prst="rect">
                <a:avLst/>
              </a:prstGeom>
              <a:solidFill>
                <a:srgbClr val="FFFFFF"/>
              </a:solidFill>
              <a:ln>
                <a:solidFill>
                  <a:schemeClr val="bg1">
                    <a:lumMod val="85000"/>
                  </a:schemeClr>
                </a:solidFill>
              </a:ln>
            </p:spPr>
            <p:txBody>
              <a:bodyPr wrap="none" lIns="36000" tIns="36000" rIns="36000" bIns="36000" rtlCol="0">
                <a:spAutoFit/>
              </a:bodyPr>
              <a:lstStyle/>
              <a:p>
                <a:pPr algn="ctr"/>
                <a:r>
                  <a:rPr lang="en-GB" sz="900"/>
                  <a:t>Document </a:t>
                </a:r>
              </a:p>
              <a:p>
                <a:pPr algn="ctr"/>
                <a:r>
                  <a:rPr lang="en-GB" sz="900"/>
                  <a:t>adaption</a:t>
                </a:r>
              </a:p>
            </p:txBody>
          </p:sp>
          <p:pic>
            <p:nvPicPr>
              <p:cNvPr id="35" name="Graphic 34" descr="Server outline">
                <a:extLst>
                  <a:ext uri="{FF2B5EF4-FFF2-40B4-BE49-F238E27FC236}">
                    <a16:creationId xmlns:a16="http://schemas.microsoft.com/office/drawing/2014/main" id="{279D447F-3538-43A9-89EC-5916702F651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101594" y="4074758"/>
                <a:ext cx="472954" cy="472954"/>
              </a:xfrm>
              <a:prstGeom prst="rect">
                <a:avLst/>
              </a:prstGeom>
            </p:spPr>
          </p:pic>
        </p:grpSp>
        <p:cxnSp>
          <p:nvCxnSpPr>
            <p:cNvPr id="18" name="Elbow Connector 17">
              <a:extLst>
                <a:ext uri="{FF2B5EF4-FFF2-40B4-BE49-F238E27FC236}">
                  <a16:creationId xmlns:a16="http://schemas.microsoft.com/office/drawing/2014/main" id="{B08ABDC6-19A8-8C06-5C0B-96DB2542C42D}"/>
                </a:ext>
              </a:extLst>
            </p:cNvPr>
            <p:cNvCxnSpPr>
              <a:cxnSpLocks/>
              <a:stCxn id="39" idx="3"/>
              <a:endCxn id="33" idx="1"/>
            </p:cNvCxnSpPr>
            <p:nvPr/>
          </p:nvCxnSpPr>
          <p:spPr>
            <a:xfrm>
              <a:off x="8907962" y="2006215"/>
              <a:ext cx="477369" cy="87367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46DEECFB-AFE6-98CF-E288-56DD254ABFC0}"/>
                </a:ext>
              </a:extLst>
            </p:cNvPr>
            <p:cNvCxnSpPr>
              <a:cxnSpLocks/>
              <a:stCxn id="37" idx="3"/>
              <a:endCxn id="42" idx="0"/>
            </p:cNvCxnSpPr>
            <p:nvPr/>
          </p:nvCxnSpPr>
          <p:spPr>
            <a:xfrm>
              <a:off x="8907962" y="1874011"/>
              <a:ext cx="2046077" cy="37547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73BE9065-DFE1-4E4B-7E6A-1459CE82A375}"/>
                </a:ext>
              </a:extLst>
            </p:cNvPr>
            <p:cNvGrpSpPr/>
            <p:nvPr/>
          </p:nvGrpSpPr>
          <p:grpSpPr>
            <a:xfrm>
              <a:off x="8262226" y="3272904"/>
              <a:ext cx="645736" cy="1045187"/>
              <a:chOff x="8785354" y="4595024"/>
              <a:chExt cx="645736" cy="1045187"/>
            </a:xfrm>
          </p:grpSpPr>
          <p:pic>
            <p:nvPicPr>
              <p:cNvPr id="30" name="Graphic 29" descr="Male profile outline">
                <a:extLst>
                  <a:ext uri="{FF2B5EF4-FFF2-40B4-BE49-F238E27FC236}">
                    <a16:creationId xmlns:a16="http://schemas.microsoft.com/office/drawing/2014/main" id="{AA157260-2E44-0374-B974-7233B28307B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868707" y="5050251"/>
                <a:ext cx="472954" cy="472954"/>
              </a:xfrm>
              <a:prstGeom prst="rect">
                <a:avLst/>
              </a:prstGeom>
            </p:spPr>
          </p:pic>
          <p:sp>
            <p:nvSpPr>
              <p:cNvPr id="31" name="Rectangle 30">
                <a:extLst>
                  <a:ext uri="{FF2B5EF4-FFF2-40B4-BE49-F238E27FC236}">
                    <a16:creationId xmlns:a16="http://schemas.microsoft.com/office/drawing/2014/main" id="{45D5BD41-5CA8-FE5A-64DC-EA5B01DB62B2}"/>
                  </a:ext>
                </a:extLst>
              </p:cNvPr>
              <p:cNvSpPr/>
              <p:nvPr/>
            </p:nvSpPr>
            <p:spPr>
              <a:xfrm>
                <a:off x="8785354" y="4758955"/>
                <a:ext cx="645736" cy="881256"/>
              </a:xfrm>
              <a:prstGeom prst="rect">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2" name="TextBox 31">
                <a:extLst>
                  <a:ext uri="{FF2B5EF4-FFF2-40B4-BE49-F238E27FC236}">
                    <a16:creationId xmlns:a16="http://schemas.microsoft.com/office/drawing/2014/main" id="{0DDC7096-2B8D-B7D2-B633-CA71346F1615}"/>
                  </a:ext>
                </a:extLst>
              </p:cNvPr>
              <p:cNvSpPr txBox="1"/>
              <p:nvPr/>
            </p:nvSpPr>
            <p:spPr>
              <a:xfrm>
                <a:off x="8864042" y="4595024"/>
                <a:ext cx="488361" cy="349702"/>
              </a:xfrm>
              <a:prstGeom prst="rect">
                <a:avLst/>
              </a:prstGeom>
              <a:solidFill>
                <a:srgbClr val="FFFFFF"/>
              </a:solidFill>
              <a:ln>
                <a:solidFill>
                  <a:schemeClr val="bg1">
                    <a:lumMod val="85000"/>
                  </a:schemeClr>
                </a:solidFill>
              </a:ln>
            </p:spPr>
            <p:txBody>
              <a:bodyPr wrap="square" lIns="36000" tIns="36000" rIns="36000" bIns="36000" rtlCol="0">
                <a:spAutoFit/>
              </a:bodyPr>
              <a:lstStyle/>
              <a:p>
                <a:pPr algn="ctr"/>
                <a:r>
                  <a:rPr lang="en-GB" sz="900"/>
                  <a:t>Quick </a:t>
                </a:r>
                <a:br>
                  <a:rPr lang="en-GB" sz="900"/>
                </a:br>
                <a:r>
                  <a:rPr lang="en-GB" sz="900"/>
                  <a:t>check</a:t>
                </a:r>
              </a:p>
            </p:txBody>
          </p:sp>
        </p:grpSp>
        <p:cxnSp>
          <p:nvCxnSpPr>
            <p:cNvPr id="21" name="Elbow Connector 20">
              <a:extLst>
                <a:ext uri="{FF2B5EF4-FFF2-40B4-BE49-F238E27FC236}">
                  <a16:creationId xmlns:a16="http://schemas.microsoft.com/office/drawing/2014/main" id="{DEC5D720-DF6D-3AA0-778F-8875384D370C}"/>
                </a:ext>
              </a:extLst>
            </p:cNvPr>
            <p:cNvCxnSpPr>
              <a:cxnSpLocks/>
              <a:stCxn id="31" idx="3"/>
              <a:endCxn id="33" idx="1"/>
            </p:cNvCxnSpPr>
            <p:nvPr/>
          </p:nvCxnSpPr>
          <p:spPr>
            <a:xfrm flipV="1">
              <a:off x="8907962" y="2879886"/>
              <a:ext cx="477369" cy="99757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B47813A-34D6-853F-B470-7C5271CA2FB1}"/>
                </a:ext>
              </a:extLst>
            </p:cNvPr>
            <p:cNvCxnSpPr>
              <a:cxnSpLocks/>
              <a:stCxn id="26" idx="3"/>
              <a:endCxn id="27" idx="2"/>
            </p:cNvCxnSpPr>
            <p:nvPr/>
          </p:nvCxnSpPr>
          <p:spPr>
            <a:xfrm flipV="1">
              <a:off x="8907962" y="3317023"/>
              <a:ext cx="1837906" cy="68267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5C27DE-B568-A459-18B1-34B81FB08D94}"/>
                </a:ext>
              </a:extLst>
            </p:cNvPr>
            <p:cNvCxnSpPr>
              <a:stCxn id="59" idx="3"/>
              <a:endCxn id="37" idx="1"/>
            </p:cNvCxnSpPr>
            <p:nvPr/>
          </p:nvCxnSpPr>
          <p:spPr>
            <a:xfrm>
              <a:off x="8009002" y="1874011"/>
              <a:ext cx="2532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B371C1-73B1-5E61-78A7-A5879AAB9841}"/>
                </a:ext>
              </a:extLst>
            </p:cNvPr>
            <p:cNvCxnSpPr>
              <a:cxnSpLocks/>
              <a:stCxn id="51" idx="3"/>
              <a:endCxn id="31" idx="1"/>
            </p:cNvCxnSpPr>
            <p:nvPr/>
          </p:nvCxnSpPr>
          <p:spPr>
            <a:xfrm flipV="1">
              <a:off x="8009002" y="3877463"/>
              <a:ext cx="253224" cy="34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52802B5-0E26-AB40-8CB3-B06F349A16A6}"/>
                </a:ext>
              </a:extLst>
            </p:cNvPr>
            <p:cNvCxnSpPr>
              <a:cxnSpLocks/>
              <a:stCxn id="33" idx="3"/>
              <a:endCxn id="41" idx="1"/>
            </p:cNvCxnSpPr>
            <p:nvPr/>
          </p:nvCxnSpPr>
          <p:spPr>
            <a:xfrm flipV="1">
              <a:off x="10240678" y="2878117"/>
              <a:ext cx="296791" cy="17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15519CC-446D-9444-D580-D1AE79509565}"/>
                </a:ext>
              </a:extLst>
            </p:cNvPr>
            <p:cNvSpPr/>
            <p:nvPr/>
          </p:nvSpPr>
          <p:spPr>
            <a:xfrm>
              <a:off x="8262226" y="3681304"/>
              <a:ext cx="645736" cy="636788"/>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27" name="Rectangle 26">
              <a:extLst>
                <a:ext uri="{FF2B5EF4-FFF2-40B4-BE49-F238E27FC236}">
                  <a16:creationId xmlns:a16="http://schemas.microsoft.com/office/drawing/2014/main" id="{50E8695E-4084-A14D-1123-E77E7E8EE731}"/>
                </a:ext>
              </a:extLst>
            </p:cNvPr>
            <p:cNvSpPr/>
            <p:nvPr/>
          </p:nvSpPr>
          <p:spPr>
            <a:xfrm>
              <a:off x="10537697" y="2733609"/>
              <a:ext cx="416342" cy="583414"/>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28" name="TextBox 27">
              <a:extLst>
                <a:ext uri="{FF2B5EF4-FFF2-40B4-BE49-F238E27FC236}">
                  <a16:creationId xmlns:a16="http://schemas.microsoft.com/office/drawing/2014/main" id="{AB743221-22AF-6B20-E643-7A91612667BD}"/>
                </a:ext>
              </a:extLst>
            </p:cNvPr>
            <p:cNvSpPr txBox="1"/>
            <p:nvPr/>
          </p:nvSpPr>
          <p:spPr>
            <a:xfrm>
              <a:off x="6388526" y="1548291"/>
              <a:ext cx="334486" cy="323507"/>
            </a:xfrm>
            <a:prstGeom prst="rect">
              <a:avLst/>
            </a:prstGeom>
            <a:noFill/>
          </p:spPr>
          <p:txBody>
            <a:bodyPr wrap="square" lIns="0" tIns="0" rIns="0" bIns="0" rtlCol="0">
              <a:noAutofit/>
            </a:bodyPr>
            <a:lstStyle/>
            <a:p>
              <a:pPr algn="l"/>
              <a:r>
                <a:rPr lang="en-GB" sz="1200">
                  <a:solidFill>
                    <a:schemeClr val="accent4"/>
                  </a:solidFill>
                </a:rPr>
                <a:t>10%</a:t>
              </a:r>
            </a:p>
          </p:txBody>
        </p:sp>
        <p:sp>
          <p:nvSpPr>
            <p:cNvPr id="29" name="TextBox 28">
              <a:extLst>
                <a:ext uri="{FF2B5EF4-FFF2-40B4-BE49-F238E27FC236}">
                  <a16:creationId xmlns:a16="http://schemas.microsoft.com/office/drawing/2014/main" id="{F1962885-36BC-0249-6A2C-FE36E9FEA1C3}"/>
                </a:ext>
              </a:extLst>
            </p:cNvPr>
            <p:cNvSpPr txBox="1"/>
            <p:nvPr/>
          </p:nvSpPr>
          <p:spPr>
            <a:xfrm>
              <a:off x="6399109" y="4061714"/>
              <a:ext cx="334486" cy="323507"/>
            </a:xfrm>
            <a:prstGeom prst="rect">
              <a:avLst/>
            </a:prstGeom>
            <a:noFill/>
          </p:spPr>
          <p:txBody>
            <a:bodyPr wrap="square" lIns="0" tIns="0" rIns="0" bIns="0" rtlCol="0">
              <a:noAutofit/>
            </a:bodyPr>
            <a:lstStyle/>
            <a:p>
              <a:pPr algn="l"/>
              <a:r>
                <a:rPr lang="en-GB" sz="1200">
                  <a:solidFill>
                    <a:schemeClr val="accent4"/>
                  </a:solidFill>
                </a:rPr>
                <a:t>90%</a:t>
              </a:r>
            </a:p>
          </p:txBody>
        </p:sp>
      </p:grpSp>
      <p:pic>
        <p:nvPicPr>
          <p:cNvPr id="114" name="Picture Placeholder 113">
            <a:extLst>
              <a:ext uri="{FF2B5EF4-FFF2-40B4-BE49-F238E27FC236}">
                <a16:creationId xmlns:a16="http://schemas.microsoft.com/office/drawing/2014/main" id="{A08FC45E-DD62-DC3F-D91C-417A790CFE7C}"/>
              </a:ext>
            </a:extLst>
          </p:cNvPr>
          <p:cNvPicPr>
            <a:picLocks noGrp="1" noChangeAspect="1"/>
          </p:cNvPicPr>
          <p:nvPr>
            <p:ph type="pic" sz="quarter" idx="10"/>
          </p:nvPr>
        </p:nvPicPr>
        <p:blipFill>
          <a:blip r:embed="rId30"/>
          <a:srcRect l="15537" t="16204"/>
          <a:stretch/>
        </p:blipFill>
        <p:spPr>
          <a:xfrm>
            <a:off x="-44502" y="0"/>
            <a:ext cx="3669663" cy="6858000"/>
          </a:xfrm>
        </p:spPr>
      </p:pic>
      <p:sp>
        <p:nvSpPr>
          <p:cNvPr id="116" name="Rectangle 115">
            <a:extLst>
              <a:ext uri="{FF2B5EF4-FFF2-40B4-BE49-F238E27FC236}">
                <a16:creationId xmlns:a16="http://schemas.microsoft.com/office/drawing/2014/main" id="{804E1413-DFE3-47A8-19B4-74C111BCD760}"/>
              </a:ext>
            </a:extLst>
          </p:cNvPr>
          <p:cNvSpPr>
            <a:spLocks/>
          </p:cNvSpPr>
          <p:nvPr/>
        </p:nvSpPr>
        <p:spPr>
          <a:xfrm>
            <a:off x="-34986" y="8258"/>
            <a:ext cx="3658491" cy="6858000"/>
          </a:xfrm>
          <a:prstGeom prst="rect">
            <a:avLst/>
          </a:prstGeom>
          <a:gradFill flip="none" rotWithShape="1">
            <a:gsLst>
              <a:gs pos="60000">
                <a:srgbClr val="ECECEC">
                  <a:alpha val="80835"/>
                </a:srgbClr>
              </a:gs>
              <a:gs pos="8000">
                <a:schemeClr val="accent1"/>
              </a:gs>
              <a:gs pos="92000">
                <a:srgbClr val="FFFFFF">
                  <a:alpha val="0"/>
                </a:srgbClr>
              </a:gs>
              <a:gs pos="68000">
                <a:schemeClr val="accent1">
                  <a:alpha val="49000"/>
                </a:schemeClr>
              </a:gs>
            </a:gsLst>
            <a:lin ang="16200000" scaled="1"/>
            <a:tileRect/>
          </a:gra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111" name="Text Placeholder 110">
            <a:extLst>
              <a:ext uri="{FF2B5EF4-FFF2-40B4-BE49-F238E27FC236}">
                <a16:creationId xmlns:a16="http://schemas.microsoft.com/office/drawing/2014/main" id="{9E77DA21-2751-07A6-F6BA-96227D5A2BEB}"/>
              </a:ext>
            </a:extLst>
          </p:cNvPr>
          <p:cNvSpPr>
            <a:spLocks noGrp="1"/>
          </p:cNvSpPr>
          <p:nvPr>
            <p:ph type="body" sz="quarter" idx="12"/>
          </p:nvPr>
        </p:nvSpPr>
        <p:spPr>
          <a:xfrm>
            <a:off x="371475" y="308578"/>
            <a:ext cx="1995207" cy="260350"/>
          </a:xfrm>
        </p:spPr>
        <p:txBody>
          <a:bodyPr/>
          <a:lstStyle/>
          <a:p>
            <a:r>
              <a:rPr lang="en-GB"/>
              <a:t>Expert AI-assistance</a:t>
            </a:r>
          </a:p>
        </p:txBody>
      </p:sp>
      <p:sp>
        <p:nvSpPr>
          <p:cNvPr id="112" name="Text Placeholder 111">
            <a:extLst>
              <a:ext uri="{FF2B5EF4-FFF2-40B4-BE49-F238E27FC236}">
                <a16:creationId xmlns:a16="http://schemas.microsoft.com/office/drawing/2014/main" id="{45F91B3C-AB60-91BC-8BCD-4E8B582B8D1F}"/>
              </a:ext>
            </a:extLst>
          </p:cNvPr>
          <p:cNvSpPr>
            <a:spLocks noGrp="1"/>
          </p:cNvSpPr>
          <p:nvPr>
            <p:ph type="body" sz="quarter" idx="13"/>
          </p:nvPr>
        </p:nvSpPr>
        <p:spPr>
          <a:xfrm>
            <a:off x="371476" y="568929"/>
            <a:ext cx="3146275" cy="1437286"/>
          </a:xfrm>
        </p:spPr>
        <p:txBody>
          <a:bodyPr/>
          <a:lstStyle/>
          <a:p>
            <a:r>
              <a:rPr lang="en-GB" b="0">
                <a:latin typeface="Verdana Pro Light" panose="020B0304030504040204" pitchFamily="34" charset="0"/>
              </a:rPr>
              <a:t>Reducing the manual workload by using AI to </a:t>
            </a:r>
            <a:r>
              <a:rPr lang="en-GB"/>
              <a:t>pinpoint the critical documents</a:t>
            </a:r>
          </a:p>
        </p:txBody>
      </p:sp>
      <p:sp>
        <p:nvSpPr>
          <p:cNvPr id="97" name="TextBox 96">
            <a:extLst>
              <a:ext uri="{FF2B5EF4-FFF2-40B4-BE49-F238E27FC236}">
                <a16:creationId xmlns:a16="http://schemas.microsoft.com/office/drawing/2014/main" id="{7745C16A-7D0C-ABB8-8259-D3830CC7F9B3}"/>
              </a:ext>
            </a:extLst>
          </p:cNvPr>
          <p:cNvSpPr txBox="1"/>
          <p:nvPr/>
        </p:nvSpPr>
        <p:spPr>
          <a:xfrm>
            <a:off x="4455963" y="5282360"/>
            <a:ext cx="7016435" cy="923330"/>
          </a:xfrm>
          <a:prstGeom prst="rect">
            <a:avLst/>
          </a:prstGeom>
          <a:noFill/>
        </p:spPr>
        <p:txBody>
          <a:bodyPr wrap="square" lIns="0" tIns="0" rIns="0" bIns="0" rtlCol="0">
            <a:spAutoFit/>
          </a:bodyPr>
          <a:lstStyle/>
          <a:p>
            <a:r>
              <a:rPr lang="en-GB" sz="1200">
                <a:sym typeface="FK CARIAD Light" pitchFamily="50" charset="0"/>
              </a:rPr>
              <a:t>AI can support with information gathering and processing as well as with risk and impact assessment.</a:t>
            </a:r>
          </a:p>
          <a:p>
            <a:pPr algn="l"/>
            <a:endParaRPr lang="en-GB" sz="1200">
              <a:sym typeface="FK CARIAD Light" pitchFamily="50" charset="0"/>
            </a:endParaRPr>
          </a:p>
          <a:p>
            <a:pPr algn="l"/>
            <a:r>
              <a:rPr lang="en-GB" sz="1200" b="1">
                <a:sym typeface="FK CARIAD Light" pitchFamily="50" charset="0"/>
              </a:rPr>
              <a:t>Experts only need to manually review a small fraction of cases </a:t>
            </a:r>
            <a:r>
              <a:rPr lang="en-GB" sz="1200">
                <a:sym typeface="FK CARIAD Light" pitchFamily="50" charset="0"/>
              </a:rPr>
              <a:t>(here e.g., 10%), allowing them to focus on the most critical ones.</a:t>
            </a:r>
          </a:p>
        </p:txBody>
      </p:sp>
      <p:sp>
        <p:nvSpPr>
          <p:cNvPr id="115" name="TextBox 114">
            <a:extLst>
              <a:ext uri="{FF2B5EF4-FFF2-40B4-BE49-F238E27FC236}">
                <a16:creationId xmlns:a16="http://schemas.microsoft.com/office/drawing/2014/main" id="{ED8E0050-3726-DC34-65B7-1B1D5A147296}"/>
              </a:ext>
            </a:extLst>
          </p:cNvPr>
          <p:cNvSpPr txBox="1"/>
          <p:nvPr/>
        </p:nvSpPr>
        <p:spPr>
          <a:xfrm>
            <a:off x="371474" y="2881703"/>
            <a:ext cx="3028244" cy="3323987"/>
          </a:xfrm>
          <a:prstGeom prst="rect">
            <a:avLst/>
          </a:prstGeom>
          <a:noFill/>
        </p:spPr>
        <p:txBody>
          <a:bodyPr wrap="square" lIns="0" tIns="0" rIns="0" bIns="0" rtlCol="0">
            <a:spAutoFit/>
          </a:bodyPr>
          <a:lstStyle/>
          <a:p>
            <a:pPr algn="l"/>
            <a:r>
              <a:rPr lang="en-GB" sz="1200" b="1"/>
              <a:t>Regulations, requirements, laws, </a:t>
            </a:r>
            <a:r>
              <a:rPr lang="en-GB" sz="1200"/>
              <a:t>etc. </a:t>
            </a:r>
            <a:r>
              <a:rPr lang="en-GB" sz="1200" b="1"/>
              <a:t>must be checked by experts </a:t>
            </a:r>
            <a:r>
              <a:rPr lang="en-GB" sz="1200"/>
              <a:t>to make informed decisions. </a:t>
            </a:r>
          </a:p>
          <a:p>
            <a:pPr algn="l"/>
            <a:br>
              <a:rPr lang="en-GB" sz="1200"/>
            </a:br>
            <a:r>
              <a:rPr lang="en-GB" sz="1200"/>
              <a:t>This will not be eliminated by AI. However, we can </a:t>
            </a:r>
            <a:r>
              <a:rPr lang="en-GB" sz="1200" b="1"/>
              <a:t>reduce the amount of information to be screened</a:t>
            </a:r>
            <a:r>
              <a:rPr lang="en-GB" sz="1200"/>
              <a:t>. </a:t>
            </a:r>
          </a:p>
          <a:p>
            <a:pPr algn="l"/>
            <a:endParaRPr lang="en-GB" sz="1200"/>
          </a:p>
          <a:p>
            <a:pPr algn="l"/>
            <a:r>
              <a:rPr lang="en-GB" sz="1200"/>
              <a:t>Highlighting, preprocessing, and presenting important information and their interdependencies </a:t>
            </a:r>
            <a:r>
              <a:rPr lang="en-GB" sz="1200" b="1"/>
              <a:t>boosts the information gathering</a:t>
            </a:r>
            <a:r>
              <a:rPr lang="en-GB" sz="1200"/>
              <a:t> and decision-making process.</a:t>
            </a:r>
          </a:p>
          <a:p>
            <a:pPr algn="l"/>
            <a:endParaRPr lang="en-GB" sz="1200"/>
          </a:p>
          <a:p>
            <a:r>
              <a:rPr lang="en-GB" sz="1200"/>
              <a:t>This reduces time and costs; and it allows </a:t>
            </a:r>
            <a:r>
              <a:rPr lang="en-GB" sz="1200" b="1"/>
              <a:t>experts to focus </a:t>
            </a:r>
            <a:r>
              <a:rPr lang="en-GB" sz="1200"/>
              <a:t>on more complex and strategic activities that require critical thinking and creativity.</a:t>
            </a:r>
          </a:p>
        </p:txBody>
      </p:sp>
      <p:pic>
        <p:nvPicPr>
          <p:cNvPr id="118" name="Grafik 10">
            <a:extLst>
              <a:ext uri="{FF2B5EF4-FFF2-40B4-BE49-F238E27FC236}">
                <a16:creationId xmlns:a16="http://schemas.microsoft.com/office/drawing/2014/main" id="{F21D0393-6123-7D9D-D59D-02353A481807}"/>
              </a:ext>
            </a:extLst>
          </p:cNvPr>
          <p:cNvPicPr>
            <a:picLocks noChangeAspect="1"/>
          </p:cNvPicPr>
          <p:nvPr/>
        </p:nvPicPr>
        <p:blipFill rotWithShape="1">
          <a:blip r:embed="rId31" cstate="screen">
            <a:grayscl/>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Tree>
    <p:extLst>
      <p:ext uri="{BB962C8B-B14F-4D97-AF65-F5344CB8AC3E}">
        <p14:creationId xmlns:p14="http://schemas.microsoft.com/office/powerpoint/2010/main" val="16291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6F5C954F-934F-DF57-4FC5-587CF88483C0}"/>
              </a:ext>
            </a:extLst>
          </p:cNvPr>
          <p:cNvGraphicFramePr>
            <a:graphicFrameLocks noChangeAspect="1"/>
          </p:cNvGraphicFramePr>
          <p:nvPr>
            <p:custDataLst>
              <p:tags r:id="rId1"/>
            </p:custDataLst>
            <p:extLst>
              <p:ext uri="{D42A27DB-BD31-4B8C-83A1-F6EECF244321}">
                <p14:modId xmlns:p14="http://schemas.microsoft.com/office/powerpoint/2010/main" val="36189181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think-cell data - do not delete" hidden="1">
                        <a:extLst>
                          <a:ext uri="{FF2B5EF4-FFF2-40B4-BE49-F238E27FC236}">
                            <a16:creationId xmlns:a16="http://schemas.microsoft.com/office/drawing/2014/main" id="{6F5C954F-934F-DF57-4FC5-587CF88483C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47" name="Picture 4">
            <a:extLst>
              <a:ext uri="{FF2B5EF4-FFF2-40B4-BE49-F238E27FC236}">
                <a16:creationId xmlns:a16="http://schemas.microsoft.com/office/drawing/2014/main" id="{0B7B5560-87F5-62C4-AF97-083152C384A4}"/>
              </a:ext>
            </a:extLst>
          </p:cNvPr>
          <p:cNvPicPr>
            <a:picLocks noChangeAspect="1"/>
          </p:cNvPicPr>
          <p:nvPr/>
        </p:nvPicPr>
        <p:blipFill>
          <a:blip r:embed="rId6"/>
          <a:srcRect t="28917" b="28917"/>
          <a:stretch/>
        </p:blipFill>
        <p:spPr bwMode="auto">
          <a:xfrm flipH="1">
            <a:off x="-30077" y="1712728"/>
            <a:ext cx="12252154" cy="5166349"/>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5">
            <a:extLst>
              <a:ext uri="{FF2B5EF4-FFF2-40B4-BE49-F238E27FC236}">
                <a16:creationId xmlns:a16="http://schemas.microsoft.com/office/drawing/2014/main" id="{3D80EBA1-8B8A-959D-CDF1-B09DAB4A65B0}"/>
              </a:ext>
            </a:extLst>
          </p:cNvPr>
          <p:cNvSpPr>
            <a:spLocks/>
          </p:cNvSpPr>
          <p:nvPr/>
        </p:nvSpPr>
        <p:spPr>
          <a:xfrm>
            <a:off x="-30077" y="1723899"/>
            <a:ext cx="12252154" cy="5166349"/>
          </a:xfrm>
          <a:prstGeom prst="rect">
            <a:avLst/>
          </a:prstGeom>
          <a:gradFill>
            <a:gsLst>
              <a:gs pos="51000">
                <a:schemeClr val="tx1">
                  <a:alpha val="79000"/>
                </a:schemeClr>
              </a:gs>
              <a:gs pos="100000">
                <a:srgbClr val="000000">
                  <a:alpha val="2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2" name="Text Placeholder 1">
            <a:extLst>
              <a:ext uri="{FF2B5EF4-FFF2-40B4-BE49-F238E27FC236}">
                <a16:creationId xmlns:a16="http://schemas.microsoft.com/office/drawing/2014/main" id="{5CFDA9D5-1F84-5440-0549-44A1456E982C}"/>
              </a:ext>
            </a:extLst>
          </p:cNvPr>
          <p:cNvSpPr>
            <a:spLocks noGrp="1"/>
          </p:cNvSpPr>
          <p:nvPr>
            <p:ph type="body" sz="quarter" idx="12"/>
          </p:nvPr>
        </p:nvSpPr>
        <p:spPr/>
        <p:txBody>
          <a:bodyPr lIns="0" tIns="45720" rIns="91440" bIns="45720" anchor="ctr"/>
          <a:lstStyle/>
          <a:p>
            <a:r>
              <a:rPr lang="en-GB"/>
              <a:t>Start small – think big - scale fast</a:t>
            </a:r>
          </a:p>
        </p:txBody>
      </p:sp>
      <p:sp>
        <p:nvSpPr>
          <p:cNvPr id="3" name="Text Placeholder 2">
            <a:extLst>
              <a:ext uri="{FF2B5EF4-FFF2-40B4-BE49-F238E27FC236}">
                <a16:creationId xmlns:a16="http://schemas.microsoft.com/office/drawing/2014/main" id="{5062727D-A610-8F8A-9CDC-0997B4736FED}"/>
              </a:ext>
            </a:extLst>
          </p:cNvPr>
          <p:cNvSpPr>
            <a:spLocks noGrp="1"/>
          </p:cNvSpPr>
          <p:nvPr>
            <p:ph type="body" sz="quarter" idx="13"/>
          </p:nvPr>
        </p:nvSpPr>
        <p:spPr>
          <a:xfrm>
            <a:off x="371475" y="568327"/>
            <a:ext cx="8933889" cy="66138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Verdana Pro Light"/>
                <a:ea typeface="+mn-ea"/>
                <a:cs typeface="+mn-cs"/>
              </a:rPr>
              <a:t>Let’s start with understanding your specific challenges and opportunities.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We build tailored solutions </a:t>
            </a:r>
            <a:r>
              <a:rPr kumimoji="0" lang="en-GB" sz="2000" b="0" i="0" u="none" strike="noStrike" kern="1200" cap="none" spc="0" normalizeH="0" baseline="0" noProof="0">
                <a:ln>
                  <a:noFill/>
                </a:ln>
                <a:solidFill>
                  <a:srgbClr val="000000"/>
                </a:solidFill>
                <a:effectLst/>
                <a:uLnTx/>
                <a:uFillTx/>
                <a:latin typeface="Verdana Pro Light"/>
                <a:ea typeface="+mn-ea"/>
                <a:cs typeface="+mn-cs"/>
              </a:rPr>
              <a:t>that meet your specific needs.</a:t>
            </a:r>
          </a:p>
        </p:txBody>
      </p:sp>
      <p:grpSp>
        <p:nvGrpSpPr>
          <p:cNvPr id="43" name="Group 42">
            <a:extLst>
              <a:ext uri="{FF2B5EF4-FFF2-40B4-BE49-F238E27FC236}">
                <a16:creationId xmlns:a16="http://schemas.microsoft.com/office/drawing/2014/main" id="{CDF1AB7B-B402-52C8-0782-6E2BF4EAF37C}"/>
              </a:ext>
            </a:extLst>
          </p:cNvPr>
          <p:cNvGrpSpPr/>
          <p:nvPr/>
        </p:nvGrpSpPr>
        <p:grpSpPr>
          <a:xfrm>
            <a:off x="371474" y="2364115"/>
            <a:ext cx="8546608" cy="3356696"/>
            <a:chOff x="543490" y="1788368"/>
            <a:chExt cx="7199462" cy="3356696"/>
          </a:xfrm>
        </p:grpSpPr>
        <p:sp>
          <p:nvSpPr>
            <p:cNvPr id="4" name="Rectangle 3">
              <a:extLst>
                <a:ext uri="{FF2B5EF4-FFF2-40B4-BE49-F238E27FC236}">
                  <a16:creationId xmlns:a16="http://schemas.microsoft.com/office/drawing/2014/main" id="{6CA446EF-179A-BFD3-67F0-862A5F6829C1}"/>
                </a:ext>
              </a:extLst>
            </p:cNvPr>
            <p:cNvSpPr/>
            <p:nvPr/>
          </p:nvSpPr>
          <p:spPr>
            <a:xfrm>
              <a:off x="553990" y="1788368"/>
              <a:ext cx="387927" cy="400110"/>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wrap="square" rtlCol="0" anchor="t">
              <a:spAutoFit/>
            </a:bodyPr>
            <a:lstStyle/>
            <a:p>
              <a:pPr algn="ctr"/>
              <a:r>
                <a:rPr lang="en-GB" sz="2000">
                  <a:solidFill>
                    <a:schemeClr val="bg1"/>
                  </a:solidFill>
                </a:rPr>
                <a:t>1</a:t>
              </a:r>
            </a:p>
          </p:txBody>
        </p:sp>
        <p:sp>
          <p:nvSpPr>
            <p:cNvPr id="6" name="Text Placeholder 6">
              <a:extLst>
                <a:ext uri="{FF2B5EF4-FFF2-40B4-BE49-F238E27FC236}">
                  <a16:creationId xmlns:a16="http://schemas.microsoft.com/office/drawing/2014/main" id="{0167516E-4CEE-85C2-82C1-16F0DBCC01EF}"/>
                </a:ext>
              </a:extLst>
            </p:cNvPr>
            <p:cNvSpPr txBox="1">
              <a:spLocks/>
            </p:cNvSpPr>
            <p:nvPr/>
          </p:nvSpPr>
          <p:spPr>
            <a:xfrm>
              <a:off x="1014120" y="1804193"/>
              <a:ext cx="6728832" cy="451268"/>
            </a:xfrm>
            <a:prstGeom prst="rect">
              <a:avLst/>
            </a:prstGeom>
          </p:spPr>
          <p:txBody>
            <a:bodyPr wrap="square" t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bg1"/>
                  </a:solidFill>
                </a:rPr>
                <a:t>Together with your subject matter experts, we will look at your processes and tasks to design a tailor-made solution </a:t>
              </a:r>
            </a:p>
          </p:txBody>
        </p:sp>
        <p:cxnSp>
          <p:nvCxnSpPr>
            <p:cNvPr id="16" name="Straight Connector 15">
              <a:extLst>
                <a:ext uri="{FF2B5EF4-FFF2-40B4-BE49-F238E27FC236}">
                  <a16:creationId xmlns:a16="http://schemas.microsoft.com/office/drawing/2014/main" id="{C9483C40-BA8D-A247-905D-A8B216C6C58D}"/>
                </a:ext>
              </a:extLst>
            </p:cNvPr>
            <p:cNvCxnSpPr>
              <a:cxnSpLocks/>
            </p:cNvCxnSpPr>
            <p:nvPr/>
          </p:nvCxnSpPr>
          <p:spPr>
            <a:xfrm>
              <a:off x="864464" y="1794660"/>
              <a:ext cx="2192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712F3C-275C-78A4-EF22-668C3742171B}"/>
                </a:ext>
              </a:extLst>
            </p:cNvPr>
            <p:cNvCxnSpPr>
              <a:cxnSpLocks/>
            </p:cNvCxnSpPr>
            <p:nvPr/>
          </p:nvCxnSpPr>
          <p:spPr>
            <a:xfrm flipV="1">
              <a:off x="871654" y="1789526"/>
              <a:ext cx="0" cy="3085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6">
              <a:extLst>
                <a:ext uri="{FF2B5EF4-FFF2-40B4-BE49-F238E27FC236}">
                  <a16:creationId xmlns:a16="http://schemas.microsoft.com/office/drawing/2014/main" id="{D5903D88-70FC-44E9-8EB0-5CC36F4FE9AA}"/>
                </a:ext>
              </a:extLst>
            </p:cNvPr>
            <p:cNvSpPr txBox="1">
              <a:spLocks/>
            </p:cNvSpPr>
            <p:nvPr/>
          </p:nvSpPr>
          <p:spPr>
            <a:xfrm>
              <a:off x="1014120" y="2793777"/>
              <a:ext cx="6728832" cy="285064"/>
            </a:xfrm>
            <a:prstGeom prst="rect">
              <a:avLst/>
            </a:prstGeom>
          </p:spPr>
          <p:txBody>
            <a:bodyPr wrap="square" tIns="7200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chemeClr val="bg1"/>
                  </a:solidFill>
                </a:rPr>
                <a:t>We suggest a first meeting to understand your specific needs in detail</a:t>
              </a:r>
            </a:p>
          </p:txBody>
        </p:sp>
        <p:sp>
          <p:nvSpPr>
            <p:cNvPr id="14" name="TextBox 13">
              <a:extLst>
                <a:ext uri="{FF2B5EF4-FFF2-40B4-BE49-F238E27FC236}">
                  <a16:creationId xmlns:a16="http://schemas.microsoft.com/office/drawing/2014/main" id="{4B359803-C91A-2ED5-8B32-8BB2EC9F23B7}"/>
                </a:ext>
              </a:extLst>
            </p:cNvPr>
            <p:cNvSpPr txBox="1"/>
            <p:nvPr/>
          </p:nvSpPr>
          <p:spPr>
            <a:xfrm>
              <a:off x="1014119" y="3724100"/>
              <a:ext cx="6728833" cy="451268"/>
            </a:xfrm>
            <a:prstGeom prst="rect">
              <a:avLst/>
            </a:prstGeom>
          </p:spPr>
          <p:txBody>
            <a:bodyPr wrap="square" tIns="72000">
              <a:spAutoFit/>
            </a:bodyPr>
            <a:lstStyle>
              <a:defPPr>
                <a:defRPr lang="de-DE"/>
              </a:defPPr>
              <a:lvl1pPr indent="0">
                <a:lnSpc>
                  <a:spcPct val="90000"/>
                </a:lnSpc>
                <a:spcBef>
                  <a:spcPts val="1000"/>
                </a:spcBef>
                <a:buFont typeface="Arial" panose="020B0604020202020204" pitchFamily="34" charset="0"/>
                <a:buNone/>
                <a:defRPr sz="1200">
                  <a:latin typeface="Verdana Pro Light" panose="020B030403050404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solidFill>
                    <a:schemeClr val="bg1"/>
                  </a:solidFill>
                  <a:latin typeface="+mn-lt"/>
                </a:rPr>
                <a:t>Our dedicated AI design sprint workshop might be a good option to identify challenges and low hanging fruits which allows specifying key use-cases with a clear benefit</a:t>
              </a:r>
            </a:p>
          </p:txBody>
        </p:sp>
        <p:sp>
          <p:nvSpPr>
            <p:cNvPr id="5" name="Text Placeholder 6">
              <a:extLst>
                <a:ext uri="{FF2B5EF4-FFF2-40B4-BE49-F238E27FC236}">
                  <a16:creationId xmlns:a16="http://schemas.microsoft.com/office/drawing/2014/main" id="{B6791258-B875-3DB5-B059-5977E83290E0}"/>
                </a:ext>
              </a:extLst>
            </p:cNvPr>
            <p:cNvSpPr txBox="1">
              <a:spLocks/>
            </p:cNvSpPr>
            <p:nvPr/>
          </p:nvSpPr>
          <p:spPr>
            <a:xfrm>
              <a:off x="1014120" y="4693796"/>
              <a:ext cx="6728832" cy="451268"/>
            </a:xfrm>
            <a:prstGeom prst="rect">
              <a:avLst/>
            </a:prstGeom>
          </p:spPr>
          <p:txBody>
            <a:bodyPr wrap="square" tIns="72000">
              <a:spAutoFit/>
            </a:bodyPr>
            <a:lstStyle>
              <a:defPPr>
                <a:defRPr lang="de-DE"/>
              </a:defPPr>
              <a:lvl1pPr indent="0">
                <a:lnSpc>
                  <a:spcPct val="90000"/>
                </a:lnSpc>
                <a:spcBef>
                  <a:spcPts val="1000"/>
                </a:spcBef>
                <a:buFont typeface="Arial" panose="020B0604020202020204" pitchFamily="34" charset="0"/>
                <a:buNone/>
                <a:defRPr sz="1200">
                  <a:latin typeface="Verdana Pro Light" panose="020B030403050404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solidFill>
                    <a:schemeClr val="bg1"/>
                  </a:solidFill>
                  <a:latin typeface="+mn-lt"/>
                </a:rPr>
                <a:t>If there is a clear benefit and we agree to tackle the identified opportunities together, we will create a scalable, custom-build solution in close collaboration with your subject matter experts and stakeholders</a:t>
              </a:r>
            </a:p>
          </p:txBody>
        </p:sp>
        <p:sp>
          <p:nvSpPr>
            <p:cNvPr id="33" name="Rectangle 32">
              <a:extLst>
                <a:ext uri="{FF2B5EF4-FFF2-40B4-BE49-F238E27FC236}">
                  <a16:creationId xmlns:a16="http://schemas.microsoft.com/office/drawing/2014/main" id="{E243F490-9E0A-091D-3A58-9CDF2EBB10E7}"/>
                </a:ext>
              </a:extLst>
            </p:cNvPr>
            <p:cNvSpPr/>
            <p:nvPr/>
          </p:nvSpPr>
          <p:spPr>
            <a:xfrm>
              <a:off x="548740" y="2788038"/>
              <a:ext cx="387927" cy="400110"/>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wrap="square" rtlCol="0" anchor="t">
              <a:spAutoFit/>
            </a:bodyPr>
            <a:lstStyle/>
            <a:p>
              <a:pPr algn="ctr"/>
              <a:r>
                <a:rPr lang="en-GB" sz="2000">
                  <a:solidFill>
                    <a:schemeClr val="bg1"/>
                  </a:solidFill>
                </a:rPr>
                <a:t>2</a:t>
              </a:r>
            </a:p>
          </p:txBody>
        </p:sp>
        <p:cxnSp>
          <p:nvCxnSpPr>
            <p:cNvPr id="34" name="Straight Connector 33">
              <a:extLst>
                <a:ext uri="{FF2B5EF4-FFF2-40B4-BE49-F238E27FC236}">
                  <a16:creationId xmlns:a16="http://schemas.microsoft.com/office/drawing/2014/main" id="{80838411-6AE9-46A4-A1FF-D73728803C46}"/>
                </a:ext>
              </a:extLst>
            </p:cNvPr>
            <p:cNvCxnSpPr>
              <a:cxnSpLocks/>
            </p:cNvCxnSpPr>
            <p:nvPr/>
          </p:nvCxnSpPr>
          <p:spPr>
            <a:xfrm>
              <a:off x="864464" y="2795730"/>
              <a:ext cx="2192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63966EA-6275-6D54-230B-9D77B17CCE8E}"/>
                </a:ext>
              </a:extLst>
            </p:cNvPr>
            <p:cNvCxnSpPr>
              <a:cxnSpLocks/>
            </p:cNvCxnSpPr>
            <p:nvPr/>
          </p:nvCxnSpPr>
          <p:spPr>
            <a:xfrm flipV="1">
              <a:off x="871654" y="2789196"/>
              <a:ext cx="0" cy="3085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58B01C0-2C89-7988-581D-66D6A0AF3321}"/>
                </a:ext>
              </a:extLst>
            </p:cNvPr>
            <p:cNvSpPr/>
            <p:nvPr/>
          </p:nvSpPr>
          <p:spPr>
            <a:xfrm>
              <a:off x="543490" y="3720156"/>
              <a:ext cx="387927" cy="400110"/>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wrap="square" rtlCol="0" anchor="t">
              <a:spAutoFit/>
            </a:bodyPr>
            <a:lstStyle/>
            <a:p>
              <a:pPr algn="ctr"/>
              <a:r>
                <a:rPr lang="en-GB" sz="2000">
                  <a:solidFill>
                    <a:schemeClr val="bg1"/>
                  </a:solidFill>
                </a:rPr>
                <a:t>3</a:t>
              </a:r>
            </a:p>
          </p:txBody>
        </p:sp>
        <p:cxnSp>
          <p:nvCxnSpPr>
            <p:cNvPr id="37" name="Straight Connector 36">
              <a:extLst>
                <a:ext uri="{FF2B5EF4-FFF2-40B4-BE49-F238E27FC236}">
                  <a16:creationId xmlns:a16="http://schemas.microsoft.com/office/drawing/2014/main" id="{86482CCC-DC22-836E-F0CE-675D09B0D928}"/>
                </a:ext>
              </a:extLst>
            </p:cNvPr>
            <p:cNvCxnSpPr>
              <a:cxnSpLocks/>
            </p:cNvCxnSpPr>
            <p:nvPr/>
          </p:nvCxnSpPr>
          <p:spPr>
            <a:xfrm>
              <a:off x="864464" y="3725045"/>
              <a:ext cx="2192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4241E2-C4A7-0110-08F0-46312D3F6376}"/>
                </a:ext>
              </a:extLst>
            </p:cNvPr>
            <p:cNvCxnSpPr>
              <a:cxnSpLocks/>
            </p:cNvCxnSpPr>
            <p:nvPr/>
          </p:nvCxnSpPr>
          <p:spPr>
            <a:xfrm flipV="1">
              <a:off x="871654" y="3721314"/>
              <a:ext cx="0" cy="3085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F25CACE-A1FA-C7F8-F050-564EF0F5BC09}"/>
                </a:ext>
              </a:extLst>
            </p:cNvPr>
            <p:cNvSpPr/>
            <p:nvPr/>
          </p:nvSpPr>
          <p:spPr>
            <a:xfrm>
              <a:off x="553990" y="4689963"/>
              <a:ext cx="387927" cy="400110"/>
            </a:xfrm>
            <a:prstGeom prst="rect">
              <a:avLst/>
            </a:prstGeom>
            <a:ln w="12700">
              <a:noFill/>
            </a:ln>
          </p:spPr>
          <p:style>
            <a:lnRef idx="1">
              <a:schemeClr val="accent1"/>
            </a:lnRef>
            <a:fillRef idx="0">
              <a:schemeClr val="accent1"/>
            </a:fillRef>
            <a:effectRef idx="0">
              <a:schemeClr val="accent1"/>
            </a:effectRef>
            <a:fontRef idx="minor">
              <a:schemeClr val="tx1"/>
            </a:fontRef>
          </p:style>
          <p:txBody>
            <a:bodyPr wrap="square" rtlCol="0" anchor="t">
              <a:spAutoFit/>
            </a:bodyPr>
            <a:lstStyle/>
            <a:p>
              <a:pPr algn="ctr"/>
              <a:r>
                <a:rPr lang="en-GB" sz="2000" dirty="0">
                  <a:solidFill>
                    <a:schemeClr val="bg1"/>
                  </a:solidFill>
                </a:rPr>
                <a:t>4</a:t>
              </a:r>
            </a:p>
          </p:txBody>
        </p:sp>
        <p:cxnSp>
          <p:nvCxnSpPr>
            <p:cNvPr id="40" name="Straight Connector 39">
              <a:extLst>
                <a:ext uri="{FF2B5EF4-FFF2-40B4-BE49-F238E27FC236}">
                  <a16:creationId xmlns:a16="http://schemas.microsoft.com/office/drawing/2014/main" id="{5A797B12-C1A8-A2A7-4D91-0651781817B6}"/>
                </a:ext>
              </a:extLst>
            </p:cNvPr>
            <p:cNvCxnSpPr>
              <a:cxnSpLocks/>
            </p:cNvCxnSpPr>
            <p:nvPr/>
          </p:nvCxnSpPr>
          <p:spPr>
            <a:xfrm>
              <a:off x="864464" y="4694852"/>
              <a:ext cx="2192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38B2D11-82D5-F224-31A7-70DA24A40640}"/>
                </a:ext>
              </a:extLst>
            </p:cNvPr>
            <p:cNvCxnSpPr>
              <a:cxnSpLocks/>
            </p:cNvCxnSpPr>
            <p:nvPr/>
          </p:nvCxnSpPr>
          <p:spPr>
            <a:xfrm flipV="1">
              <a:off x="871654" y="4691121"/>
              <a:ext cx="0" cy="3085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8" name="Grafik 4">
            <a:extLst>
              <a:ext uri="{FF2B5EF4-FFF2-40B4-BE49-F238E27FC236}">
                <a16:creationId xmlns:a16="http://schemas.microsoft.com/office/drawing/2014/main" id="{E5B15B17-5A0C-5D62-316C-BB7F8ACE2381}"/>
              </a:ext>
            </a:extLst>
          </p:cNvPr>
          <p:cNvPicPr>
            <a:picLocks noChangeAspect="1"/>
          </p:cNvPicPr>
          <p:nvPr/>
        </p:nvPicPr>
        <p:blipFill rotWithShape="1">
          <a:blip r:embed="rId7" cstate="print">
            <a:lum bright="100000"/>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
        <p:nvSpPr>
          <p:cNvPr id="7" name="Slide Number Placeholder 5">
            <a:extLst>
              <a:ext uri="{FF2B5EF4-FFF2-40B4-BE49-F238E27FC236}">
                <a16:creationId xmlns:a16="http://schemas.microsoft.com/office/drawing/2014/main" id="{045A00F4-FDC4-1C6A-A5C3-F3A3E29FBBB6}"/>
              </a:ext>
            </a:extLst>
          </p:cNvPr>
          <p:cNvSpPr txBox="1">
            <a:spLocks/>
          </p:cNvSpPr>
          <p:nvPr/>
        </p:nvSpPr>
        <p:spPr>
          <a:xfrm>
            <a:off x="11702260" y="6378987"/>
            <a:ext cx="12824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solidFill>
                  <a:schemeClr val="bg1"/>
                </a:solidFill>
                <a:latin typeface="Verdana Pro Light" panose="020B0304030504040204" pitchFamily="34" charset="0"/>
              </a:rPr>
              <a:pPr/>
              <a:t>12</a:t>
            </a:fld>
            <a:endParaRPr lang="en-GB" sz="900" b="0" i="0">
              <a:solidFill>
                <a:schemeClr val="bg1"/>
              </a:solidFill>
              <a:latin typeface="Verdana Pro Light" panose="020B0304030504040204" pitchFamily="34" charset="0"/>
            </a:endParaRPr>
          </a:p>
        </p:txBody>
      </p:sp>
    </p:spTree>
    <p:extLst>
      <p:ext uri="{BB962C8B-B14F-4D97-AF65-F5344CB8AC3E}">
        <p14:creationId xmlns:p14="http://schemas.microsoft.com/office/powerpoint/2010/main" val="27483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B523-FD63-1775-14F1-346E29ED5D43}"/>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BE2A3AE-BC86-F598-4B12-B48C426A20B5}"/>
              </a:ext>
            </a:extLst>
          </p:cNvPr>
          <p:cNvGraphicFramePr>
            <a:graphicFrameLocks noChangeAspect="1"/>
          </p:cNvGraphicFramePr>
          <p:nvPr>
            <p:custDataLst>
              <p:tags r:id="rId1"/>
            </p:custDataLst>
            <p:extLst>
              <p:ext uri="{D42A27DB-BD31-4B8C-83A1-F6EECF244321}">
                <p14:modId xmlns:p14="http://schemas.microsoft.com/office/powerpoint/2010/main" val="33203835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8BE2A3AE-BC86-F598-4B12-B48C426A20B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BD6CA55-860B-82E3-FA56-66B6F12929EF}"/>
              </a:ext>
            </a:extLst>
          </p:cNvPr>
          <p:cNvSpPr>
            <a:spLocks noGrp="1"/>
          </p:cNvSpPr>
          <p:nvPr>
            <p:ph type="ctrTitle"/>
          </p:nvPr>
        </p:nvSpPr>
        <p:spPr>
          <a:xfrm>
            <a:off x="371475" y="2708275"/>
            <a:ext cx="3398092" cy="1314395"/>
          </a:xfrm>
        </p:spPr>
        <p:txBody>
          <a:bodyPr vert="horz" lIns="0" tIns="45720" rIns="91440" bIns="45720" anchor="b" anchorCtr="0">
            <a:spAutoFit/>
          </a:bodyPr>
          <a:lstStyle/>
          <a:p>
            <a:r>
              <a:rPr lang="en-GB">
                <a:latin typeface="Verdana Pro"/>
              </a:rPr>
              <a:t>Case Study Legal AI</a:t>
            </a:r>
            <a:br>
              <a:rPr lang="en-GB">
                <a:latin typeface="Verdana Pro"/>
              </a:rPr>
            </a:br>
            <a:r>
              <a:rPr lang="en-GB" b="0">
                <a:latin typeface="Verdana Pro Light" panose="020B0304030504040204" pitchFamily="34" charset="0"/>
                <a:ea typeface="+mn-ea"/>
                <a:cs typeface="+mn-cs"/>
              </a:rPr>
              <a:t>We successfully solved a Legal AI challenge in the automotive industry</a:t>
            </a:r>
          </a:p>
        </p:txBody>
      </p:sp>
      <p:pic>
        <p:nvPicPr>
          <p:cNvPr id="5" name="Picture Placeholder 4">
            <a:extLst>
              <a:ext uri="{FF2B5EF4-FFF2-40B4-BE49-F238E27FC236}">
                <a16:creationId xmlns:a16="http://schemas.microsoft.com/office/drawing/2014/main" id="{69431F83-6718-865A-010B-ACF371F7020F}"/>
              </a:ext>
            </a:extLst>
          </p:cNvPr>
          <p:cNvPicPr>
            <a:picLocks noGrp="1" noChangeAspect="1"/>
          </p:cNvPicPr>
          <p:nvPr>
            <p:ph type="pic" sz="quarter" idx="10"/>
          </p:nvPr>
        </p:nvPicPr>
        <p:blipFill>
          <a:blip r:embed="rId5"/>
          <a:srcRect t="7746" b="7746"/>
          <a:stretch/>
        </p:blipFill>
        <p:spPr/>
      </p:pic>
      <p:sp>
        <p:nvSpPr>
          <p:cNvPr id="3" name="Slide Number Placeholder 5">
            <a:extLst>
              <a:ext uri="{FF2B5EF4-FFF2-40B4-BE49-F238E27FC236}">
                <a16:creationId xmlns:a16="http://schemas.microsoft.com/office/drawing/2014/main" id="{4BA4B6A4-9BDB-8027-5318-EA43F83A36DE}"/>
              </a:ext>
            </a:extLst>
          </p:cNvPr>
          <p:cNvSpPr txBox="1">
            <a:spLocks/>
          </p:cNvSpPr>
          <p:nvPr/>
        </p:nvSpPr>
        <p:spPr>
          <a:xfrm>
            <a:off x="11702260" y="6378987"/>
            <a:ext cx="12824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13</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405096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a:extLst>
              <a:ext uri="{FF2B5EF4-FFF2-40B4-BE49-F238E27FC236}">
                <a16:creationId xmlns:a16="http://schemas.microsoft.com/office/drawing/2014/main" id="{A96C62AA-3D1D-4588-2DA5-7188014745D2}"/>
              </a:ext>
            </a:extLst>
          </p:cNvPr>
          <p:cNvGraphicFramePr>
            <a:graphicFrameLocks noChangeAspect="1"/>
          </p:cNvGraphicFramePr>
          <p:nvPr>
            <p:custDataLst>
              <p:tags r:id="rId1"/>
            </p:custDataLst>
            <p:extLst>
              <p:ext uri="{D42A27DB-BD31-4B8C-83A1-F6EECF244321}">
                <p14:modId xmlns:p14="http://schemas.microsoft.com/office/powerpoint/2010/main" val="2554545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2" name="Object 21" hidden="1">
                        <a:extLst>
                          <a:ext uri="{FF2B5EF4-FFF2-40B4-BE49-F238E27FC236}">
                            <a16:creationId xmlns:a16="http://schemas.microsoft.com/office/drawing/2014/main" id="{A96C62AA-3D1D-4588-2DA5-7188014745D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135A09CB-199A-128A-9205-4999A970A57F}"/>
              </a:ext>
            </a:extLst>
          </p:cNvPr>
          <p:cNvSpPr>
            <a:spLocks noGrp="1" noRot="1" noMove="1" noResize="1" noEditPoints="1" noAdjustHandles="1" noChangeArrowheads="1" noChangeShapeType="1"/>
          </p:cNvSpPr>
          <p:nvPr/>
        </p:nvSpPr>
        <p:spPr>
          <a:xfrm>
            <a:off x="0" y="3561"/>
            <a:ext cx="12192000" cy="686425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pic>
        <p:nvPicPr>
          <p:cNvPr id="10" name="Picture 9" descr="Long-exposure photo of car in traffic">
            <a:extLst>
              <a:ext uri="{FF2B5EF4-FFF2-40B4-BE49-F238E27FC236}">
                <a16:creationId xmlns:a16="http://schemas.microsoft.com/office/drawing/2014/main" id="{F36E20F3-C390-9ACD-9F05-A724209AEB1A}"/>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5082746" y="-4599"/>
            <a:ext cx="7109254" cy="6858000"/>
          </a:xfrm>
          <a:custGeom>
            <a:avLst/>
            <a:gdLst>
              <a:gd name="connsiteX0" fmla="*/ 2616489 w 7109254"/>
              <a:gd name="connsiteY0" fmla="*/ 0 h 6858000"/>
              <a:gd name="connsiteX1" fmla="*/ 7109254 w 7109254"/>
              <a:gd name="connsiteY1" fmla="*/ 0 h 6858000"/>
              <a:gd name="connsiteX2" fmla="*/ 7109254 w 7109254"/>
              <a:gd name="connsiteY2" fmla="*/ 6858000 h 6858000"/>
              <a:gd name="connsiteX3" fmla="*/ 0 w 71092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09254" h="6858000">
                <a:moveTo>
                  <a:pt x="2616489" y="0"/>
                </a:moveTo>
                <a:lnTo>
                  <a:pt x="7109254" y="0"/>
                </a:lnTo>
                <a:lnTo>
                  <a:pt x="7109254" y="6858000"/>
                </a:lnTo>
                <a:lnTo>
                  <a:pt x="0" y="6858000"/>
                </a:lnTo>
                <a:close/>
              </a:path>
            </a:pathLst>
          </a:custGeom>
        </p:spPr>
      </p:pic>
      <p:sp>
        <p:nvSpPr>
          <p:cNvPr id="6" name="Rectangle 5">
            <a:extLst>
              <a:ext uri="{FF2B5EF4-FFF2-40B4-BE49-F238E27FC236}">
                <a16:creationId xmlns:a16="http://schemas.microsoft.com/office/drawing/2014/main" id="{6ED7FD8A-B5D3-3D25-9822-8AB412B027C8}"/>
              </a:ext>
            </a:extLst>
          </p:cNvPr>
          <p:cNvSpPr>
            <a:spLocks noGrp="1" noRot="1" noMove="1" noResize="1" noEditPoints="1" noAdjustHandles="1" noChangeArrowheads="1" noChangeShapeType="1"/>
          </p:cNvSpPr>
          <p:nvPr/>
        </p:nvSpPr>
        <p:spPr>
          <a:xfrm>
            <a:off x="4928840" y="-7728"/>
            <a:ext cx="7263160" cy="6864255"/>
          </a:xfrm>
          <a:custGeom>
            <a:avLst/>
            <a:gdLst>
              <a:gd name="connsiteX0" fmla="*/ 0 w 7109255"/>
              <a:gd name="connsiteY0" fmla="*/ 0 h 6858000"/>
              <a:gd name="connsiteX1" fmla="*/ 7109255 w 7109255"/>
              <a:gd name="connsiteY1" fmla="*/ 0 h 6858000"/>
              <a:gd name="connsiteX2" fmla="*/ 7109255 w 7109255"/>
              <a:gd name="connsiteY2" fmla="*/ 6858000 h 6858000"/>
              <a:gd name="connsiteX3" fmla="*/ 0 w 7109255"/>
              <a:gd name="connsiteY3" fmla="*/ 6858000 h 6858000"/>
              <a:gd name="connsiteX4" fmla="*/ 0 w 7109255"/>
              <a:gd name="connsiteY4" fmla="*/ 0 h 6858000"/>
              <a:gd name="connsiteX0" fmla="*/ 3501081 w 7109255"/>
              <a:gd name="connsiteY0" fmla="*/ 0 h 6882714"/>
              <a:gd name="connsiteX1" fmla="*/ 7109255 w 7109255"/>
              <a:gd name="connsiteY1" fmla="*/ 24714 h 6882714"/>
              <a:gd name="connsiteX2" fmla="*/ 7109255 w 7109255"/>
              <a:gd name="connsiteY2" fmla="*/ 6882714 h 6882714"/>
              <a:gd name="connsiteX3" fmla="*/ 0 w 7109255"/>
              <a:gd name="connsiteY3" fmla="*/ 6882714 h 6882714"/>
              <a:gd name="connsiteX4" fmla="*/ 3501081 w 7109255"/>
              <a:gd name="connsiteY4" fmla="*/ 0 h 6882714"/>
              <a:gd name="connsiteX0" fmla="*/ 2603156 w 7109255"/>
              <a:gd name="connsiteY0" fmla="*/ 41188 h 6858000"/>
              <a:gd name="connsiteX1" fmla="*/ 7109255 w 7109255"/>
              <a:gd name="connsiteY1" fmla="*/ 0 h 6858000"/>
              <a:gd name="connsiteX2" fmla="*/ 7109255 w 7109255"/>
              <a:gd name="connsiteY2" fmla="*/ 6858000 h 6858000"/>
              <a:gd name="connsiteX3" fmla="*/ 0 w 7109255"/>
              <a:gd name="connsiteY3" fmla="*/ 6858000 h 6858000"/>
              <a:gd name="connsiteX4" fmla="*/ 2603156 w 7109255"/>
              <a:gd name="connsiteY4" fmla="*/ 41188 h 6858000"/>
              <a:gd name="connsiteX0" fmla="*/ 2603156 w 7109255"/>
              <a:gd name="connsiteY0" fmla="*/ 0 h 6816812"/>
              <a:gd name="connsiteX1" fmla="*/ 7100629 w 7109255"/>
              <a:gd name="connsiteY1" fmla="*/ 6257 h 6816812"/>
              <a:gd name="connsiteX2" fmla="*/ 7109255 w 7109255"/>
              <a:gd name="connsiteY2" fmla="*/ 6816812 h 6816812"/>
              <a:gd name="connsiteX3" fmla="*/ 0 w 7109255"/>
              <a:gd name="connsiteY3" fmla="*/ 6816812 h 6816812"/>
              <a:gd name="connsiteX4" fmla="*/ 2603156 w 7109255"/>
              <a:gd name="connsiteY4" fmla="*/ 0 h 6816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9255" h="6816812">
                <a:moveTo>
                  <a:pt x="2603156" y="0"/>
                </a:moveTo>
                <a:lnTo>
                  <a:pt x="7100629" y="6257"/>
                </a:lnTo>
                <a:cubicBezTo>
                  <a:pt x="7103504" y="2276442"/>
                  <a:pt x="7106380" y="4546627"/>
                  <a:pt x="7109255" y="6816812"/>
                </a:cubicBezTo>
                <a:lnTo>
                  <a:pt x="0" y="6816812"/>
                </a:lnTo>
                <a:lnTo>
                  <a:pt x="2603156" y="0"/>
                </a:lnTo>
                <a:close/>
              </a:path>
            </a:pathLst>
          </a:custGeom>
          <a:gradFill flip="none" rotWithShape="1">
            <a:gsLst>
              <a:gs pos="41000">
                <a:schemeClr val="tx1"/>
              </a:gs>
              <a:gs pos="99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pic>
        <p:nvPicPr>
          <p:cNvPr id="13" name="Graphic 12">
            <a:extLst>
              <a:ext uri="{FF2B5EF4-FFF2-40B4-BE49-F238E27FC236}">
                <a16:creationId xmlns:a16="http://schemas.microsoft.com/office/drawing/2014/main" id="{FFB7D2F2-478E-D088-5572-ACDB16CBC5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5505" y="-844691"/>
            <a:ext cx="2821459" cy="1105071"/>
          </a:xfrm>
          <a:prstGeom prst="rect">
            <a:avLst/>
          </a:prstGeom>
        </p:spPr>
      </p:pic>
      <p:sp>
        <p:nvSpPr>
          <p:cNvPr id="4" name="Slide Number Placeholder 5">
            <a:extLst>
              <a:ext uri="{FF2B5EF4-FFF2-40B4-BE49-F238E27FC236}">
                <a16:creationId xmlns:a16="http://schemas.microsoft.com/office/drawing/2014/main" id="{FF7F9FE0-3D25-545F-55C6-A8D06836EE5F}"/>
              </a:ext>
            </a:extLst>
          </p:cNvPr>
          <p:cNvSpPr txBox="1">
            <a:spLocks/>
          </p:cNvSpPr>
          <p:nvPr/>
        </p:nvSpPr>
        <p:spPr>
          <a:xfrm>
            <a:off x="11766380" y="6378987"/>
            <a:ext cx="6412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fld id="{87FFAB0F-877A-4FB5-AFB2-3B278CFF0712}" type="slidenum">
              <a:rPr kumimoji="0" lang="en-US" sz="900" b="0" i="0" u="none" strike="noStrike" kern="1200" cap="none" spc="0" normalizeH="0" baseline="0" noProof="0" smtClean="0">
                <a:ln>
                  <a:noFill/>
                </a:ln>
                <a:solidFill>
                  <a:srgbClr val="FFFFFF"/>
                </a:solidFill>
                <a:effectLst/>
                <a:uLnTx/>
                <a:uFillTx/>
                <a:latin typeface="Verdana Pro Light" panose="020B0304030504040204" pitchFamily="34" charset="0"/>
                <a:ea typeface="Verdana" panose="020B0604030504040204" pitchFamily="34" charset="0"/>
                <a:cs typeface="+mn-cs"/>
              </a:rPr>
              <a:pPr marL="0" marR="0" lvl="0" indent="0" algn="r" defTabSz="91440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FFFFFF"/>
              </a:solidFill>
              <a:effectLst/>
              <a:uLnTx/>
              <a:uFillTx/>
              <a:latin typeface="Verdana Pro Light" panose="020B0304030504040204" pitchFamily="34" charset="0"/>
              <a:ea typeface="Verdana" panose="020B0604030504040204" pitchFamily="34" charset="0"/>
              <a:cs typeface="+mn-cs"/>
            </a:endParaRPr>
          </a:p>
        </p:txBody>
      </p:sp>
      <p:sp>
        <p:nvSpPr>
          <p:cNvPr id="11" name="Text Placeholder 10">
            <a:extLst>
              <a:ext uri="{FF2B5EF4-FFF2-40B4-BE49-F238E27FC236}">
                <a16:creationId xmlns:a16="http://schemas.microsoft.com/office/drawing/2014/main" id="{07A580C9-9383-9E7F-56FD-EC663150FC36}"/>
              </a:ext>
            </a:extLst>
          </p:cNvPr>
          <p:cNvSpPr>
            <a:spLocks noGrp="1"/>
          </p:cNvSpPr>
          <p:nvPr>
            <p:ph type="body" sz="quarter" idx="12"/>
          </p:nvPr>
        </p:nvSpPr>
        <p:spPr/>
        <p:txBody>
          <a:bodyPr/>
          <a:lstStyle/>
          <a:p>
            <a:r>
              <a:rPr lang="en-US" dirty="0"/>
              <a:t>A</a:t>
            </a:r>
            <a:r>
              <a:rPr lang="en-US" noProof="0" dirty="0" err="1"/>
              <a:t>utomotive</a:t>
            </a:r>
            <a:r>
              <a:rPr lang="en-US" noProof="0" dirty="0"/>
              <a:t> Industry </a:t>
            </a:r>
            <a:r>
              <a:rPr lang="en-US" dirty="0"/>
              <a:t>C</a:t>
            </a:r>
            <a:r>
              <a:rPr lang="en-US" noProof="0" dirty="0" err="1"/>
              <a:t>ase</a:t>
            </a:r>
            <a:r>
              <a:rPr lang="en-US" noProof="0" dirty="0"/>
              <a:t> |  Summary</a:t>
            </a:r>
          </a:p>
        </p:txBody>
      </p:sp>
      <p:sp>
        <p:nvSpPr>
          <p:cNvPr id="12" name="Text Placeholder 11">
            <a:extLst>
              <a:ext uri="{FF2B5EF4-FFF2-40B4-BE49-F238E27FC236}">
                <a16:creationId xmlns:a16="http://schemas.microsoft.com/office/drawing/2014/main" id="{E05828BA-DC82-F893-028F-B84A8E4DBE2B}"/>
              </a:ext>
            </a:extLst>
          </p:cNvPr>
          <p:cNvSpPr>
            <a:spLocks noGrp="1"/>
          </p:cNvSpPr>
          <p:nvPr>
            <p:ph type="body" sz="quarter" idx="13"/>
          </p:nvPr>
        </p:nvSpPr>
        <p:spPr>
          <a:xfrm>
            <a:off x="371475" y="568327"/>
            <a:ext cx="7010960" cy="661986"/>
          </a:xfrm>
        </p:spPr>
        <p:txBody>
          <a:bodyPr/>
          <a:lstStyle/>
          <a:p>
            <a:r>
              <a:rPr lang="en-US" noProof="0" err="1"/>
              <a:t>LegalAI</a:t>
            </a:r>
            <a:r>
              <a:rPr lang="en-US" b="0" noProof="0">
                <a:latin typeface="+mj-lt"/>
              </a:rPr>
              <a:t>, </a:t>
            </a:r>
            <a:r>
              <a:rPr lang="en-US" b="0" noProof="0">
                <a:latin typeface="Verdana Pro Light" panose="020B0304030504040204" pitchFamily="34" charset="0"/>
              </a:rPr>
              <a:t>an LLM-powered support of the legal compliance assessment of digital vehicle services</a:t>
            </a:r>
          </a:p>
          <a:p>
            <a:endParaRPr lang="en-US" noProof="0">
              <a:latin typeface="+mj-lt"/>
            </a:endParaRPr>
          </a:p>
        </p:txBody>
      </p:sp>
      <p:sp>
        <p:nvSpPr>
          <p:cNvPr id="9" name="TextBox 8">
            <a:extLst>
              <a:ext uri="{FF2B5EF4-FFF2-40B4-BE49-F238E27FC236}">
                <a16:creationId xmlns:a16="http://schemas.microsoft.com/office/drawing/2014/main" id="{4BD2CF4B-93C8-747C-908E-A8269876E4F2}"/>
              </a:ext>
            </a:extLst>
          </p:cNvPr>
          <p:cNvSpPr txBox="1"/>
          <p:nvPr/>
        </p:nvSpPr>
        <p:spPr>
          <a:xfrm>
            <a:off x="364210" y="6664271"/>
            <a:ext cx="0" cy="0"/>
          </a:xfrm>
          <a:prstGeom prst="rect">
            <a:avLst/>
          </a:prstGeom>
          <a:noFill/>
        </p:spPr>
        <p:txBody>
          <a:bodyPr wrap="none" lIns="0" tIns="0" rIns="0" bIns="0" rtlCol="0">
            <a:noAutofit/>
          </a:bodyPr>
          <a:lstStyle/>
          <a:p>
            <a:pPr algn="l"/>
            <a:endParaRPr lang="en-US" sz="1200" noProof="0"/>
          </a:p>
        </p:txBody>
      </p:sp>
      <p:sp>
        <p:nvSpPr>
          <p:cNvPr id="14" name="Inhaltsplatzhalter 11">
            <a:extLst>
              <a:ext uri="{FF2B5EF4-FFF2-40B4-BE49-F238E27FC236}">
                <a16:creationId xmlns:a16="http://schemas.microsoft.com/office/drawing/2014/main" id="{4B4CC2B0-3C9C-9FB6-238C-52B3863B4B7F}"/>
              </a:ext>
            </a:extLst>
          </p:cNvPr>
          <p:cNvSpPr txBox="1">
            <a:spLocks/>
          </p:cNvSpPr>
          <p:nvPr/>
        </p:nvSpPr>
        <p:spPr>
          <a:xfrm>
            <a:off x="371475" y="1568225"/>
            <a:ext cx="6314186" cy="815608"/>
          </a:xfrm>
          <a:prstGeom prst="rect">
            <a:avLst/>
          </a:prstGeom>
        </p:spPr>
        <p:txBody>
          <a:bodyPr wrap="square" lIns="0" tIns="0" rIns="0" bIns="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noProof="0">
                <a:solidFill>
                  <a:schemeClr val="accent4"/>
                </a:solidFill>
                <a:latin typeface="Verdana Pro" panose="020B0604030504040204" pitchFamily="34" charset="0"/>
              </a:rPr>
              <a:t>Situation</a:t>
            </a:r>
          </a:p>
          <a:p>
            <a:pPr marL="0" indent="0">
              <a:buNone/>
            </a:pPr>
            <a:r>
              <a:rPr lang="en-US" sz="1200" noProof="0"/>
              <a:t>The development, introduction and operation of digital vehicle services worldwide requires consideration of the regulatory framework and its legal risks. Each country is subject to different jurisdictions, while services are developed centrally.</a:t>
            </a:r>
            <a:endParaRPr lang="en-US" sz="1100" noProof="0"/>
          </a:p>
        </p:txBody>
      </p:sp>
      <p:sp>
        <p:nvSpPr>
          <p:cNvPr id="15" name="Inhaltsplatzhalter 11">
            <a:extLst>
              <a:ext uri="{FF2B5EF4-FFF2-40B4-BE49-F238E27FC236}">
                <a16:creationId xmlns:a16="http://schemas.microsoft.com/office/drawing/2014/main" id="{EA58C7F5-0652-C17A-3D35-09B986E21DCE}"/>
              </a:ext>
            </a:extLst>
          </p:cNvPr>
          <p:cNvSpPr txBox="1">
            <a:spLocks/>
          </p:cNvSpPr>
          <p:nvPr/>
        </p:nvSpPr>
        <p:spPr>
          <a:xfrm>
            <a:off x="371475" y="2877789"/>
            <a:ext cx="5552179" cy="1000274"/>
          </a:xfrm>
          <a:prstGeom prst="rect">
            <a:avLst/>
          </a:prstGeom>
        </p:spPr>
        <p:txBody>
          <a:bodyPr wrap="square" lIns="0" tIns="0" rIns="0" bIns="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noProof="0">
                <a:solidFill>
                  <a:schemeClr val="accent4"/>
                </a:solidFill>
                <a:latin typeface="Verdana Pro" panose="020B0604030504040204" pitchFamily="34" charset="0"/>
              </a:rPr>
              <a:t>Challenge</a:t>
            </a:r>
            <a:endParaRPr lang="en-US" sz="1100" b="1" noProof="0">
              <a:solidFill>
                <a:schemeClr val="accent4"/>
              </a:solidFill>
              <a:latin typeface="Verdana Pro" panose="020B0604030504040204" pitchFamily="34" charset="0"/>
            </a:endParaRPr>
          </a:p>
          <a:p>
            <a:pPr marL="0" indent="0">
              <a:buNone/>
            </a:pPr>
            <a:r>
              <a:rPr lang="en-US" sz="1200" noProof="0"/>
              <a:t>Traditionally, the legal evaluation of a digital service can take up to three months, while the PI-based development usually takes less time to release a feature. This makes it impossible to achieve the targeted volume of assessed cases per year in terms of time, quantity and cost.</a:t>
            </a:r>
            <a:endParaRPr lang="en-US" sz="1100" noProof="0"/>
          </a:p>
        </p:txBody>
      </p:sp>
      <p:sp>
        <p:nvSpPr>
          <p:cNvPr id="16" name="Inhaltsplatzhalter 11">
            <a:extLst>
              <a:ext uri="{FF2B5EF4-FFF2-40B4-BE49-F238E27FC236}">
                <a16:creationId xmlns:a16="http://schemas.microsoft.com/office/drawing/2014/main" id="{C206B441-4D51-CBB0-BADE-DD7FE0E2A30F}"/>
              </a:ext>
            </a:extLst>
          </p:cNvPr>
          <p:cNvSpPr txBox="1">
            <a:spLocks/>
          </p:cNvSpPr>
          <p:nvPr/>
        </p:nvSpPr>
        <p:spPr>
          <a:xfrm>
            <a:off x="371475" y="4372020"/>
            <a:ext cx="4711271" cy="1615827"/>
          </a:xfrm>
          <a:prstGeom prst="rect">
            <a:avLst/>
          </a:prstGeom>
        </p:spPr>
        <p:txBody>
          <a:bodyPr wrap="square" lIns="0" tIns="0" rIns="0" bIns="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noProof="0">
                <a:solidFill>
                  <a:schemeClr val="accent4"/>
                </a:solidFill>
                <a:latin typeface="Verdana Pro" panose="020B0604030504040204" pitchFamily="34" charset="0"/>
              </a:rPr>
              <a:t>Solution</a:t>
            </a:r>
            <a:endParaRPr lang="en-US" sz="1100" b="1" noProof="0">
              <a:solidFill>
                <a:schemeClr val="accent4"/>
              </a:solidFill>
              <a:latin typeface="Verdana Pro" panose="020B0604030504040204" pitchFamily="34" charset="0"/>
            </a:endParaRPr>
          </a:p>
          <a:p>
            <a:pPr marL="0" indent="0">
              <a:buNone/>
            </a:pPr>
            <a:r>
              <a:rPr lang="en-US" sz="1200" noProof="0"/>
              <a:t>A generative-AI-enabled solution supports the legal risk assessment of digital vehicle services on a digital platform. </a:t>
            </a:r>
            <a:r>
              <a:rPr lang="en-US" sz="1200"/>
              <a:t>The </a:t>
            </a:r>
            <a:r>
              <a:rPr lang="en-US" sz="1200" b="1">
                <a:latin typeface="Verdana Pro" panose="020B0604030504040204" pitchFamily="34" charset="0"/>
              </a:rPr>
              <a:t>rolled-out solution is expected to reduce the time-to-market timeline for all legal assessments by up to 60% and the costs by 50% to 99%,</a:t>
            </a:r>
            <a:r>
              <a:rPr lang="en-US" sz="1200"/>
              <a:t> for high-risk and low-risk cases, respectively.</a:t>
            </a:r>
          </a:p>
          <a:p>
            <a:pPr marL="0" indent="0">
              <a:buNone/>
            </a:pPr>
            <a:endParaRPr lang="en-US" sz="1100" b="1" noProof="0">
              <a:latin typeface="Verdana Pro" panose="020B0604030504040204" pitchFamily="34" charset="0"/>
            </a:endParaRPr>
          </a:p>
        </p:txBody>
      </p:sp>
      <p:grpSp>
        <p:nvGrpSpPr>
          <p:cNvPr id="40" name="Group 39">
            <a:extLst>
              <a:ext uri="{FF2B5EF4-FFF2-40B4-BE49-F238E27FC236}">
                <a16:creationId xmlns:a16="http://schemas.microsoft.com/office/drawing/2014/main" id="{3D129DA4-12C4-7ECF-0D60-D4F4BB894434}"/>
              </a:ext>
            </a:extLst>
          </p:cNvPr>
          <p:cNvGrpSpPr/>
          <p:nvPr/>
        </p:nvGrpSpPr>
        <p:grpSpPr>
          <a:xfrm>
            <a:off x="6589012" y="6942430"/>
            <a:ext cx="5133688" cy="695739"/>
            <a:chOff x="6685661" y="5251144"/>
            <a:chExt cx="5133688" cy="695739"/>
          </a:xfrm>
        </p:grpSpPr>
        <p:sp>
          <p:nvSpPr>
            <p:cNvPr id="17" name="TextBox 16">
              <a:extLst>
                <a:ext uri="{FF2B5EF4-FFF2-40B4-BE49-F238E27FC236}">
                  <a16:creationId xmlns:a16="http://schemas.microsoft.com/office/drawing/2014/main" id="{FB04812A-E853-7677-A4F5-1FEAF2734E32}"/>
                </a:ext>
              </a:extLst>
            </p:cNvPr>
            <p:cNvSpPr txBox="1"/>
            <p:nvPr/>
          </p:nvSpPr>
          <p:spPr>
            <a:xfrm>
              <a:off x="8098194" y="5343909"/>
              <a:ext cx="3668185" cy="510208"/>
            </a:xfrm>
            <a:prstGeom prst="rect">
              <a:avLst/>
            </a:prstGeom>
            <a:noFill/>
          </p:spPr>
          <p:txBody>
            <a:bodyPr wrap="square" lIns="0" tIns="0" rIns="0" bIns="0" rtlCol="0" anchor="ctr">
              <a:noAutofit/>
            </a:bodyPr>
            <a:lstStyle/>
            <a:p>
              <a:pPr algn="l"/>
              <a:r>
                <a:rPr lang="en-US" sz="1200" b="1" err="1">
                  <a:solidFill>
                    <a:schemeClr val="bg1"/>
                  </a:solidFill>
                  <a:latin typeface="Verdana Pro" panose="020B0604030504040204" pitchFamily="34" charset="0"/>
                </a:rPr>
                <a:t>WirtschaftsWoche</a:t>
              </a:r>
              <a:r>
                <a:rPr lang="en-US" sz="1200" b="1">
                  <a:solidFill>
                    <a:schemeClr val="bg1"/>
                  </a:solidFill>
                  <a:latin typeface="Verdana Pro" panose="020B0604030504040204" pitchFamily="34" charset="0"/>
                </a:rPr>
                <a:t> Best of Consulting 2024 </a:t>
              </a:r>
              <a:r>
                <a:rPr lang="en-US" sz="1200" err="1">
                  <a:solidFill>
                    <a:schemeClr val="bg1"/>
                  </a:solidFill>
                  <a:latin typeface="Verdana Pro Light" panose="020B0304030504040204" pitchFamily="34" charset="0"/>
                </a:rPr>
                <a:t>Gewinner</a:t>
              </a:r>
              <a:r>
                <a:rPr lang="en-US" sz="1200">
                  <a:solidFill>
                    <a:schemeClr val="bg1"/>
                  </a:solidFill>
                  <a:latin typeface="Verdana Pro Light" panose="020B0304030504040204" pitchFamily="34" charset="0"/>
                </a:rPr>
                <a:t> des </a:t>
              </a:r>
              <a:r>
                <a:rPr lang="en-US" sz="1200" err="1">
                  <a:solidFill>
                    <a:schemeClr val="bg1"/>
                  </a:solidFill>
                  <a:latin typeface="Verdana Pro Light" panose="020B0304030504040204" pitchFamily="34" charset="0"/>
                </a:rPr>
                <a:t>Branchenpreises</a:t>
              </a:r>
              <a:r>
                <a:rPr lang="en-US" sz="1200">
                  <a:solidFill>
                    <a:schemeClr val="bg1"/>
                  </a:solidFill>
                  <a:latin typeface="Verdana Pro Light" panose="020B0304030504040204" pitchFamily="34" charset="0"/>
                </a:rPr>
                <a:t> Automotive</a:t>
              </a:r>
            </a:p>
          </p:txBody>
        </p:sp>
        <p:sp>
          <p:nvSpPr>
            <p:cNvPr id="18" name="Rectangle 17">
              <a:extLst>
                <a:ext uri="{FF2B5EF4-FFF2-40B4-BE49-F238E27FC236}">
                  <a16:creationId xmlns:a16="http://schemas.microsoft.com/office/drawing/2014/main" id="{8DEE6EA6-84DF-5D41-4BEA-FF758266ECB9}"/>
                </a:ext>
              </a:extLst>
            </p:cNvPr>
            <p:cNvSpPr/>
            <p:nvPr/>
          </p:nvSpPr>
          <p:spPr>
            <a:xfrm>
              <a:off x="6685661" y="5251144"/>
              <a:ext cx="5133688" cy="695739"/>
            </a:xfrm>
            <a:prstGeom prst="rect">
              <a:avLst/>
            </a:prstGeom>
            <a:ln w="635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a:p>
          </p:txBody>
        </p:sp>
        <p:pic>
          <p:nvPicPr>
            <p:cNvPr id="36" name="Picture 35">
              <a:extLst>
                <a:ext uri="{FF2B5EF4-FFF2-40B4-BE49-F238E27FC236}">
                  <a16:creationId xmlns:a16="http://schemas.microsoft.com/office/drawing/2014/main" id="{F453B572-F22F-E18D-0537-235F58744062}"/>
                </a:ext>
              </a:extLst>
            </p:cNvPr>
            <p:cNvPicPr>
              <a:picLocks noChangeAspect="1"/>
            </p:cNvPicPr>
            <p:nvPr/>
          </p:nvPicPr>
          <p:blipFill>
            <a:blip r:embed="rId9"/>
            <a:srcRect b="53146"/>
            <a:stretch/>
          </p:blipFill>
          <p:spPr>
            <a:xfrm>
              <a:off x="6849491" y="5397134"/>
              <a:ext cx="464484" cy="403756"/>
            </a:xfrm>
            <a:prstGeom prst="rect">
              <a:avLst/>
            </a:prstGeom>
          </p:spPr>
        </p:pic>
        <p:sp>
          <p:nvSpPr>
            <p:cNvPr id="37" name="TextBox 36">
              <a:extLst>
                <a:ext uri="{FF2B5EF4-FFF2-40B4-BE49-F238E27FC236}">
                  <a16:creationId xmlns:a16="http://schemas.microsoft.com/office/drawing/2014/main" id="{7C752CC2-1BAC-A348-2986-A86E1E45DA9C}"/>
                </a:ext>
              </a:extLst>
            </p:cNvPr>
            <p:cNvSpPr txBox="1"/>
            <p:nvPr/>
          </p:nvSpPr>
          <p:spPr>
            <a:xfrm>
              <a:off x="7412657" y="5397134"/>
              <a:ext cx="566057" cy="403757"/>
            </a:xfrm>
            <a:prstGeom prst="rect">
              <a:avLst/>
            </a:prstGeom>
            <a:noFill/>
          </p:spPr>
          <p:txBody>
            <a:bodyPr wrap="square" lIns="0" tIns="0" rIns="0" bIns="0" rtlCol="0" anchor="ctr">
              <a:noAutofit/>
            </a:bodyPr>
            <a:lstStyle/>
            <a:p>
              <a:pPr algn="ctr"/>
              <a:r>
                <a:rPr lang="en-US" sz="800" err="1">
                  <a:solidFill>
                    <a:schemeClr val="bg1"/>
                  </a:solidFill>
                </a:rPr>
                <a:t>WirtschaftsWoche</a:t>
              </a:r>
              <a:endParaRPr lang="en-US" sz="800">
                <a:solidFill>
                  <a:schemeClr val="bg1"/>
                </a:solidFill>
              </a:endParaRPr>
            </a:p>
          </p:txBody>
        </p:sp>
      </p:grpSp>
      <p:pic>
        <p:nvPicPr>
          <p:cNvPr id="5" name="Grafik 8">
            <a:extLst>
              <a:ext uri="{FF2B5EF4-FFF2-40B4-BE49-F238E27FC236}">
                <a16:creationId xmlns:a16="http://schemas.microsoft.com/office/drawing/2014/main" id="{445E5219-D34C-D500-BF75-83FF6DEA6A8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grpSp>
        <p:nvGrpSpPr>
          <p:cNvPr id="19" name="Group 18">
            <a:extLst>
              <a:ext uri="{FF2B5EF4-FFF2-40B4-BE49-F238E27FC236}">
                <a16:creationId xmlns:a16="http://schemas.microsoft.com/office/drawing/2014/main" id="{E337C7ED-B4A8-6957-A141-CACE94D400BA}"/>
              </a:ext>
            </a:extLst>
          </p:cNvPr>
          <p:cNvGrpSpPr/>
          <p:nvPr/>
        </p:nvGrpSpPr>
        <p:grpSpPr>
          <a:xfrm>
            <a:off x="0" y="7045299"/>
            <a:ext cx="5725214" cy="695739"/>
            <a:chOff x="6685661" y="4197259"/>
            <a:chExt cx="5133688" cy="695739"/>
          </a:xfrm>
        </p:grpSpPr>
        <p:sp>
          <p:nvSpPr>
            <p:cNvPr id="20" name="TextBox 19">
              <a:extLst>
                <a:ext uri="{FF2B5EF4-FFF2-40B4-BE49-F238E27FC236}">
                  <a16:creationId xmlns:a16="http://schemas.microsoft.com/office/drawing/2014/main" id="{C2731CC7-F229-5C87-17D5-5724FF7AF7CE}"/>
                </a:ext>
              </a:extLst>
            </p:cNvPr>
            <p:cNvSpPr txBox="1"/>
            <p:nvPr/>
          </p:nvSpPr>
          <p:spPr>
            <a:xfrm>
              <a:off x="8098194" y="4290024"/>
              <a:ext cx="3668185" cy="510208"/>
            </a:xfrm>
            <a:prstGeom prst="rect">
              <a:avLst/>
            </a:prstGeom>
            <a:noFill/>
          </p:spPr>
          <p:txBody>
            <a:bodyPr wrap="square" lIns="0" tIns="0" rIns="0" bIns="0" rtlCol="0" anchor="ctr">
              <a:noAutofit/>
            </a:bodyPr>
            <a:lstStyle/>
            <a:p>
              <a:pPr algn="l"/>
              <a:r>
                <a:rPr lang="en-US" sz="1200" b="1">
                  <a:solidFill>
                    <a:schemeClr val="bg1"/>
                  </a:solidFill>
                  <a:latin typeface="Verdana Pro" panose="020B0604030504040204" pitchFamily="34" charset="0"/>
                </a:rPr>
                <a:t>Awarded for In-house Legal Team Innovation in New Products and Services </a:t>
              </a:r>
              <a:r>
                <a:rPr lang="en-US" sz="1200">
                  <a:solidFill>
                    <a:schemeClr val="bg1"/>
                  </a:solidFill>
                  <a:latin typeface="Verdana Pro Light" panose="020B0304030504040204" pitchFamily="34" charset="0"/>
                </a:rPr>
                <a:t>together with CARIAD and Freshfields Bruckhaus Deringer</a:t>
              </a:r>
            </a:p>
          </p:txBody>
        </p:sp>
        <p:sp>
          <p:nvSpPr>
            <p:cNvPr id="21" name="Rectangle 20">
              <a:extLst>
                <a:ext uri="{FF2B5EF4-FFF2-40B4-BE49-F238E27FC236}">
                  <a16:creationId xmlns:a16="http://schemas.microsoft.com/office/drawing/2014/main" id="{D75772FC-A79B-9598-F5FF-373699B74761}"/>
                </a:ext>
              </a:extLst>
            </p:cNvPr>
            <p:cNvSpPr/>
            <p:nvPr/>
          </p:nvSpPr>
          <p:spPr>
            <a:xfrm>
              <a:off x="6685661" y="4197259"/>
              <a:ext cx="5133688" cy="695739"/>
            </a:xfrm>
            <a:prstGeom prst="rect">
              <a:avLst/>
            </a:prstGeom>
            <a:ln w="6350">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a:p>
          </p:txBody>
        </p:sp>
        <p:pic>
          <p:nvPicPr>
            <p:cNvPr id="23" name="Picture 2" descr="logo image">
              <a:extLst>
                <a:ext uri="{FF2B5EF4-FFF2-40B4-BE49-F238E27FC236}">
                  <a16:creationId xmlns:a16="http://schemas.microsoft.com/office/drawing/2014/main" id="{A321BAB5-20F0-889A-0CD0-05AB2F4375A8}"/>
                </a:ext>
              </a:extLst>
            </p:cNvPr>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a:stretch/>
          </p:blipFill>
          <p:spPr bwMode="auto">
            <a:xfrm>
              <a:off x="6849490" y="4343250"/>
              <a:ext cx="428614" cy="40375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D950881-B71B-E527-27E0-60EFAD7BE259}"/>
                </a:ext>
              </a:extLst>
            </p:cNvPr>
            <p:cNvSpPr txBox="1"/>
            <p:nvPr/>
          </p:nvSpPr>
          <p:spPr>
            <a:xfrm>
              <a:off x="7412657" y="4340028"/>
              <a:ext cx="566057" cy="403757"/>
            </a:xfrm>
            <a:prstGeom prst="rect">
              <a:avLst/>
            </a:prstGeom>
            <a:noFill/>
          </p:spPr>
          <p:txBody>
            <a:bodyPr wrap="square" lIns="0" tIns="0" rIns="0" bIns="0" rtlCol="0" anchor="ctr">
              <a:noAutofit/>
            </a:bodyPr>
            <a:lstStyle/>
            <a:p>
              <a:pPr algn="ctr"/>
              <a:r>
                <a:rPr lang="en-US" sz="800">
                  <a:solidFill>
                    <a:schemeClr val="bg1"/>
                  </a:solidFill>
                </a:rPr>
                <a:t>Financial Times </a:t>
              </a:r>
              <a:br>
                <a:rPr lang="en-US" sz="800">
                  <a:solidFill>
                    <a:schemeClr val="bg1"/>
                  </a:solidFill>
                </a:rPr>
              </a:br>
              <a:r>
                <a:rPr lang="en-US" sz="800">
                  <a:solidFill>
                    <a:schemeClr val="bg1"/>
                  </a:solidFill>
                </a:rPr>
                <a:t>2024</a:t>
              </a:r>
            </a:p>
          </p:txBody>
        </p:sp>
      </p:grpSp>
      <p:grpSp>
        <p:nvGrpSpPr>
          <p:cNvPr id="24" name="Group 23">
            <a:extLst>
              <a:ext uri="{FF2B5EF4-FFF2-40B4-BE49-F238E27FC236}">
                <a16:creationId xmlns:a16="http://schemas.microsoft.com/office/drawing/2014/main" id="{05B00AF6-7B3A-81E7-9072-6316DE8F4C73}"/>
              </a:ext>
            </a:extLst>
          </p:cNvPr>
          <p:cNvGrpSpPr/>
          <p:nvPr/>
        </p:nvGrpSpPr>
        <p:grpSpPr>
          <a:xfrm>
            <a:off x="6479823" y="4778902"/>
            <a:ext cx="1874988" cy="978050"/>
            <a:chOff x="5742752" y="5223493"/>
            <a:chExt cx="1874988" cy="978050"/>
          </a:xfrm>
          <a:effectLst>
            <a:reflection blurRad="6350" stA="52000" endA="300" endPos="35000" dir="5400000" sy="-100000" algn="bl" rotWithShape="0"/>
          </a:effectLst>
        </p:grpSpPr>
        <p:sp>
          <p:nvSpPr>
            <p:cNvPr id="29" name="Rectangle 5">
              <a:extLst>
                <a:ext uri="{FF2B5EF4-FFF2-40B4-BE49-F238E27FC236}">
                  <a16:creationId xmlns:a16="http://schemas.microsoft.com/office/drawing/2014/main" id="{251CE6BF-4259-5739-35E9-9B42ED894607}"/>
                </a:ext>
              </a:extLst>
            </p:cNvPr>
            <p:cNvSpPr/>
            <p:nvPr/>
          </p:nvSpPr>
          <p:spPr>
            <a:xfrm>
              <a:off x="5742752" y="5223493"/>
              <a:ext cx="1061821" cy="978050"/>
            </a:xfrm>
            <a:custGeom>
              <a:avLst/>
              <a:gdLst>
                <a:gd name="connsiteX0" fmla="*/ 0 w 7109255"/>
                <a:gd name="connsiteY0" fmla="*/ 0 h 6858000"/>
                <a:gd name="connsiteX1" fmla="*/ 7109255 w 7109255"/>
                <a:gd name="connsiteY1" fmla="*/ 0 h 6858000"/>
                <a:gd name="connsiteX2" fmla="*/ 7109255 w 7109255"/>
                <a:gd name="connsiteY2" fmla="*/ 6858000 h 6858000"/>
                <a:gd name="connsiteX3" fmla="*/ 0 w 7109255"/>
                <a:gd name="connsiteY3" fmla="*/ 6858000 h 6858000"/>
                <a:gd name="connsiteX4" fmla="*/ 0 w 7109255"/>
                <a:gd name="connsiteY4" fmla="*/ 0 h 6858000"/>
                <a:gd name="connsiteX0" fmla="*/ 3501081 w 7109255"/>
                <a:gd name="connsiteY0" fmla="*/ 0 h 6882714"/>
                <a:gd name="connsiteX1" fmla="*/ 7109255 w 7109255"/>
                <a:gd name="connsiteY1" fmla="*/ 24714 h 6882714"/>
                <a:gd name="connsiteX2" fmla="*/ 7109255 w 7109255"/>
                <a:gd name="connsiteY2" fmla="*/ 6882714 h 6882714"/>
                <a:gd name="connsiteX3" fmla="*/ 0 w 7109255"/>
                <a:gd name="connsiteY3" fmla="*/ 6882714 h 6882714"/>
                <a:gd name="connsiteX4" fmla="*/ 3501081 w 7109255"/>
                <a:gd name="connsiteY4" fmla="*/ 0 h 6882714"/>
                <a:gd name="connsiteX0" fmla="*/ 2603156 w 7109255"/>
                <a:gd name="connsiteY0" fmla="*/ 41188 h 6858000"/>
                <a:gd name="connsiteX1" fmla="*/ 7109255 w 7109255"/>
                <a:gd name="connsiteY1" fmla="*/ 0 h 6858000"/>
                <a:gd name="connsiteX2" fmla="*/ 7109255 w 7109255"/>
                <a:gd name="connsiteY2" fmla="*/ 6858000 h 6858000"/>
                <a:gd name="connsiteX3" fmla="*/ 0 w 7109255"/>
                <a:gd name="connsiteY3" fmla="*/ 6858000 h 6858000"/>
                <a:gd name="connsiteX4" fmla="*/ 2603156 w 7109255"/>
                <a:gd name="connsiteY4" fmla="*/ 41188 h 6858000"/>
                <a:gd name="connsiteX0" fmla="*/ 2603156 w 7109255"/>
                <a:gd name="connsiteY0" fmla="*/ 0 h 6816812"/>
                <a:gd name="connsiteX1" fmla="*/ 7100629 w 7109255"/>
                <a:gd name="connsiteY1" fmla="*/ 6257 h 6816812"/>
                <a:gd name="connsiteX2" fmla="*/ 7109255 w 7109255"/>
                <a:gd name="connsiteY2" fmla="*/ 6816812 h 6816812"/>
                <a:gd name="connsiteX3" fmla="*/ 0 w 7109255"/>
                <a:gd name="connsiteY3" fmla="*/ 6816812 h 6816812"/>
                <a:gd name="connsiteX4" fmla="*/ 2603156 w 7109255"/>
                <a:gd name="connsiteY4" fmla="*/ 0 h 6816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9255" h="6816812">
                  <a:moveTo>
                    <a:pt x="2603156" y="0"/>
                  </a:moveTo>
                  <a:lnTo>
                    <a:pt x="7100629" y="6257"/>
                  </a:lnTo>
                  <a:cubicBezTo>
                    <a:pt x="7103504" y="2276442"/>
                    <a:pt x="7106380" y="4546627"/>
                    <a:pt x="7109255" y="6816812"/>
                  </a:cubicBezTo>
                  <a:lnTo>
                    <a:pt x="0" y="6816812"/>
                  </a:lnTo>
                  <a:lnTo>
                    <a:pt x="2603156" y="0"/>
                  </a:lnTo>
                  <a:close/>
                </a:path>
              </a:pathLst>
            </a:custGeom>
            <a:solidFill>
              <a:srgbClr val="FCCC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2" name="Group 1">
              <a:extLst>
                <a:ext uri="{FF2B5EF4-FFF2-40B4-BE49-F238E27FC236}">
                  <a16:creationId xmlns:a16="http://schemas.microsoft.com/office/drawing/2014/main" id="{437CC3B4-5AE6-066C-7514-19D3B9EEDC28}"/>
                </a:ext>
              </a:extLst>
            </p:cNvPr>
            <p:cNvGrpSpPr/>
            <p:nvPr/>
          </p:nvGrpSpPr>
          <p:grpSpPr>
            <a:xfrm>
              <a:off x="6141649" y="5224275"/>
              <a:ext cx="1476091" cy="976487"/>
              <a:chOff x="8343529" y="294839"/>
              <a:chExt cx="1476091" cy="976487"/>
            </a:xfrm>
            <a:effectLst/>
          </p:grpSpPr>
          <p:pic>
            <p:nvPicPr>
              <p:cNvPr id="7" name="Picture 2" descr="Industrial and artisanal miners in the Congo need a new cobalt compact ...">
                <a:extLst>
                  <a:ext uri="{FF2B5EF4-FFF2-40B4-BE49-F238E27FC236}">
                    <a16:creationId xmlns:a16="http://schemas.microsoft.com/office/drawing/2014/main" id="{DCE0AF93-5AE6-6306-EA98-7CC811D6F105}"/>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9087255" y="294839"/>
                <a:ext cx="732365" cy="9764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FCD728F-179C-816B-DD72-B3454312EF34}"/>
                  </a:ext>
                </a:extLst>
              </p:cNvPr>
              <p:cNvSpPr/>
              <p:nvPr/>
            </p:nvSpPr>
            <p:spPr>
              <a:xfrm>
                <a:off x="8343529" y="294839"/>
                <a:ext cx="743726" cy="976487"/>
              </a:xfrm>
              <a:prstGeom prst="rect">
                <a:avLst/>
              </a:prstGeom>
              <a:solidFill>
                <a:srgbClr val="FCCC99"/>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endParaRPr lang="en-GB" sz="800" b="1"/>
              </a:p>
              <a:p>
                <a:pPr algn="r"/>
                <a:r>
                  <a:rPr lang="en-GB" sz="800" b="1"/>
                  <a:t>Europe Innovative Lawyers Award 2024</a:t>
                </a:r>
              </a:p>
            </p:txBody>
          </p:sp>
        </p:grpSp>
      </p:grpSp>
    </p:spTree>
    <p:extLst>
      <p:ext uri="{BB962C8B-B14F-4D97-AF65-F5344CB8AC3E}">
        <p14:creationId xmlns:p14="http://schemas.microsoft.com/office/powerpoint/2010/main" val="94768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7E531-9084-0569-6B2C-618E9FF72882}"/>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B01B39FF-647F-580C-F946-BC0E38BC523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 name="think-cell data - do not delete" hidden="1">
                        <a:extLst>
                          <a:ext uri="{FF2B5EF4-FFF2-40B4-BE49-F238E27FC236}">
                            <a16:creationId xmlns:a16="http://schemas.microsoft.com/office/drawing/2014/main" id="{B01B39FF-647F-580C-F946-BC0E38BC523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0EA98FB7-C853-60D1-DA03-BF983993865A}"/>
              </a:ext>
            </a:extLst>
          </p:cNvPr>
          <p:cNvSpPr/>
          <p:nvPr/>
        </p:nvSpPr>
        <p:spPr>
          <a:xfrm>
            <a:off x="0" y="-1195"/>
            <a:ext cx="3630706" cy="685800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12" name="Text Placeholder 11">
            <a:extLst>
              <a:ext uri="{FF2B5EF4-FFF2-40B4-BE49-F238E27FC236}">
                <a16:creationId xmlns:a16="http://schemas.microsoft.com/office/drawing/2014/main" id="{613B466B-A98D-60F4-49B0-75719D27EBE2}"/>
              </a:ext>
            </a:extLst>
          </p:cNvPr>
          <p:cNvSpPr>
            <a:spLocks noGrp="1"/>
          </p:cNvSpPr>
          <p:nvPr>
            <p:ph type="body" sz="quarter" idx="12"/>
          </p:nvPr>
        </p:nvSpPr>
        <p:spPr/>
        <p:txBody>
          <a:bodyPr/>
          <a:lstStyle/>
          <a:p>
            <a:r>
              <a:rPr lang="en-US" dirty="0"/>
              <a:t>A</a:t>
            </a:r>
            <a:r>
              <a:rPr lang="en-US" noProof="0" dirty="0" err="1"/>
              <a:t>utomotive</a:t>
            </a:r>
            <a:r>
              <a:rPr lang="en-US" noProof="0" dirty="0"/>
              <a:t> Industry </a:t>
            </a:r>
            <a:r>
              <a:rPr lang="en-US" dirty="0"/>
              <a:t>C</a:t>
            </a:r>
            <a:r>
              <a:rPr lang="en-US" noProof="0" dirty="0" err="1"/>
              <a:t>ase</a:t>
            </a:r>
            <a:r>
              <a:rPr lang="en-US" noProof="0" dirty="0"/>
              <a:t> | Our Solution Approach</a:t>
            </a:r>
          </a:p>
        </p:txBody>
      </p:sp>
      <p:sp>
        <p:nvSpPr>
          <p:cNvPr id="6" name="Text Placeholder 5">
            <a:extLst>
              <a:ext uri="{FF2B5EF4-FFF2-40B4-BE49-F238E27FC236}">
                <a16:creationId xmlns:a16="http://schemas.microsoft.com/office/drawing/2014/main" id="{AB3FF6A3-E17E-F440-71E4-6225450A0B95}"/>
              </a:ext>
            </a:extLst>
          </p:cNvPr>
          <p:cNvSpPr>
            <a:spLocks noGrp="1"/>
          </p:cNvSpPr>
          <p:nvPr>
            <p:ph type="body" sz="quarter" idx="13"/>
          </p:nvPr>
        </p:nvSpPr>
        <p:spPr>
          <a:xfrm>
            <a:off x="371475" y="568326"/>
            <a:ext cx="2988000" cy="1639045"/>
          </a:xfrm>
        </p:spPr>
        <p:txBody>
          <a:bodyPr/>
          <a:lstStyle/>
          <a:p>
            <a:r>
              <a:rPr lang="en-US" noProof="0" err="1"/>
              <a:t>LegalAI</a:t>
            </a:r>
            <a:r>
              <a:rPr lang="en-US" b="0" noProof="0">
                <a:latin typeface="+mj-lt"/>
              </a:rPr>
              <a:t>, </a:t>
            </a:r>
            <a:r>
              <a:rPr lang="en-US" b="0" noProof="0">
                <a:latin typeface="Verdana Pro Light" panose="020B0304030504040204" pitchFamily="34" charset="0"/>
              </a:rPr>
              <a:t>an LLM-powered support of the legal compliance assessment of digital vehicle services</a:t>
            </a:r>
          </a:p>
          <a:p>
            <a:endParaRPr lang="en-US" noProof="0">
              <a:latin typeface="+mj-lt"/>
            </a:endParaRPr>
          </a:p>
        </p:txBody>
      </p:sp>
      <p:sp>
        <p:nvSpPr>
          <p:cNvPr id="14" name="Inhaltsplatzhalter 11">
            <a:extLst>
              <a:ext uri="{FF2B5EF4-FFF2-40B4-BE49-F238E27FC236}">
                <a16:creationId xmlns:a16="http://schemas.microsoft.com/office/drawing/2014/main" id="{92FA533A-BA58-5951-5199-BC0B1110CF05}"/>
              </a:ext>
            </a:extLst>
          </p:cNvPr>
          <p:cNvSpPr txBox="1">
            <a:spLocks/>
          </p:cNvSpPr>
          <p:nvPr/>
        </p:nvSpPr>
        <p:spPr>
          <a:xfrm>
            <a:off x="371475" y="4675362"/>
            <a:ext cx="3060000" cy="1369606"/>
          </a:xfrm>
          <a:prstGeom prst="rect">
            <a:avLst/>
          </a:prstGeom>
        </p:spPr>
        <p:txBody>
          <a:bodyPr wrap="square" lIns="0" tIns="0" rIns="0" bIns="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noProof="0"/>
              <a:t>A generative-AI-enabled solution supports the legal risk assessment of all digital vehicle services on a digital platform. </a:t>
            </a:r>
          </a:p>
          <a:p>
            <a:pPr marL="0" indent="0">
              <a:buNone/>
            </a:pPr>
            <a:r>
              <a:rPr lang="en-US" sz="1050" noProof="0"/>
              <a:t>Software development and risk assessment processes are streamlined. Developers receive a pre-assessment at </a:t>
            </a:r>
            <a:r>
              <a:rPr lang="en-US" sz="1050"/>
              <a:t>a</a:t>
            </a:r>
            <a:r>
              <a:rPr lang="en-US" sz="1050" noProof="0"/>
              <a:t> click of a button, legal experts can focus on high-risk cases and specific requests based on the pre-assessment.</a:t>
            </a:r>
          </a:p>
        </p:txBody>
      </p:sp>
      <p:sp>
        <p:nvSpPr>
          <p:cNvPr id="15" name="TextBox 14">
            <a:extLst>
              <a:ext uri="{FF2B5EF4-FFF2-40B4-BE49-F238E27FC236}">
                <a16:creationId xmlns:a16="http://schemas.microsoft.com/office/drawing/2014/main" id="{D0733AF0-DF99-9B11-EFA9-01F275F69AFF}"/>
              </a:ext>
            </a:extLst>
          </p:cNvPr>
          <p:cNvSpPr txBox="1"/>
          <p:nvPr/>
        </p:nvSpPr>
        <p:spPr>
          <a:xfrm>
            <a:off x="371475" y="2667253"/>
            <a:ext cx="3060000" cy="1523494"/>
          </a:xfrm>
          <a:prstGeom prst="rect">
            <a:avLst/>
          </a:prstGeom>
          <a:noFill/>
        </p:spPr>
        <p:txBody>
          <a:bodyPr wrap="square" lIns="0" tIns="0" rIns="0" bIns="0" rtlCol="0">
            <a:spAutoFit/>
          </a:bodyPr>
          <a:lstStyle/>
          <a:p>
            <a:pPr marL="144000" indent="-144000">
              <a:spcAft>
                <a:spcPts val="900"/>
              </a:spcAft>
              <a:buFont typeface="Arial" panose="020B0604020202020204" pitchFamily="34" charset="0"/>
              <a:buChar char="•"/>
            </a:pPr>
            <a:r>
              <a:rPr lang="en-US" sz="1050" noProof="0"/>
              <a:t>AI assesses the risks of a digital service and its functions
Risks are assessed on the basis of country-specific legal requirements
A list of measures addresses open questions and (potential) risks and thus supports Product Owners in making their service legally compliant</a:t>
            </a:r>
          </a:p>
        </p:txBody>
      </p:sp>
      <p:pic>
        <p:nvPicPr>
          <p:cNvPr id="2" name="Picture 1">
            <a:extLst>
              <a:ext uri="{FF2B5EF4-FFF2-40B4-BE49-F238E27FC236}">
                <a16:creationId xmlns:a16="http://schemas.microsoft.com/office/drawing/2014/main" id="{51923824-BA96-0B34-3C99-2C5B9F63BDA6}"/>
              </a:ext>
            </a:extLst>
          </p:cNvPr>
          <p:cNvPicPr>
            <a:picLocks noChangeAspect="1"/>
          </p:cNvPicPr>
          <p:nvPr/>
        </p:nvPicPr>
        <p:blipFill>
          <a:blip r:embed="rId6"/>
          <a:stretch>
            <a:fillRect/>
          </a:stretch>
        </p:blipFill>
        <p:spPr>
          <a:xfrm>
            <a:off x="5212057" y="0"/>
            <a:ext cx="5721886" cy="6858000"/>
          </a:xfrm>
          <a:prstGeom prst="rect">
            <a:avLst/>
          </a:prstGeom>
        </p:spPr>
      </p:pic>
      <p:sp>
        <p:nvSpPr>
          <p:cNvPr id="3" name="Inhaltsplatzhalter 11">
            <a:extLst>
              <a:ext uri="{FF2B5EF4-FFF2-40B4-BE49-F238E27FC236}">
                <a16:creationId xmlns:a16="http://schemas.microsoft.com/office/drawing/2014/main" id="{0A9E467E-F822-8D37-06A8-0190B4BB33F6}"/>
              </a:ext>
            </a:extLst>
          </p:cNvPr>
          <p:cNvSpPr txBox="1">
            <a:spLocks/>
          </p:cNvSpPr>
          <p:nvPr/>
        </p:nvSpPr>
        <p:spPr>
          <a:xfrm>
            <a:off x="11041164" y="3933333"/>
            <a:ext cx="725126" cy="241980"/>
          </a:xfrm>
          <a:prstGeom prst="rect">
            <a:avLst/>
          </a:prstGeom>
        </p:spPr>
        <p:txBody>
          <a:bodyPr wrap="non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noProof="0">
                <a:solidFill>
                  <a:schemeClr val="bg1">
                    <a:lumMod val="75000"/>
                  </a:schemeClr>
                </a:solidFill>
                <a:latin typeface="Verdana Pro Cond SemiBold" panose="020B0604030504040204" pitchFamily="34" charset="0"/>
              </a:rPr>
              <a:t>Risk Score</a:t>
            </a:r>
          </a:p>
        </p:txBody>
      </p:sp>
      <p:cxnSp>
        <p:nvCxnSpPr>
          <p:cNvPr id="5" name="Straight Connector 4">
            <a:extLst>
              <a:ext uri="{FF2B5EF4-FFF2-40B4-BE49-F238E27FC236}">
                <a16:creationId xmlns:a16="http://schemas.microsoft.com/office/drawing/2014/main" id="{931B020F-EAB5-F79C-B3D5-A2197B632020}"/>
              </a:ext>
            </a:extLst>
          </p:cNvPr>
          <p:cNvCxnSpPr>
            <a:cxnSpLocks/>
          </p:cNvCxnSpPr>
          <p:nvPr/>
        </p:nvCxnSpPr>
        <p:spPr>
          <a:xfrm flipH="1">
            <a:off x="8538882" y="4175313"/>
            <a:ext cx="3653118"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Inhaltsplatzhalter 11">
            <a:extLst>
              <a:ext uri="{FF2B5EF4-FFF2-40B4-BE49-F238E27FC236}">
                <a16:creationId xmlns:a16="http://schemas.microsoft.com/office/drawing/2014/main" id="{7C5698F7-0523-1E26-021E-BC0A89857F6E}"/>
              </a:ext>
            </a:extLst>
          </p:cNvPr>
          <p:cNvSpPr txBox="1">
            <a:spLocks/>
          </p:cNvSpPr>
          <p:nvPr/>
        </p:nvSpPr>
        <p:spPr>
          <a:xfrm>
            <a:off x="11041164" y="1776462"/>
            <a:ext cx="933438"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noProof="0">
                <a:solidFill>
                  <a:schemeClr val="bg1">
                    <a:lumMod val="75000"/>
                  </a:schemeClr>
                </a:solidFill>
                <a:latin typeface="Verdana Pro Cond SemiBold" panose="020B0604030504040204" pitchFamily="34" charset="0"/>
              </a:rPr>
              <a:t>Global Risk Assessment</a:t>
            </a:r>
          </a:p>
        </p:txBody>
      </p:sp>
      <p:cxnSp>
        <p:nvCxnSpPr>
          <p:cNvPr id="9" name="Straight Connector 8">
            <a:extLst>
              <a:ext uri="{FF2B5EF4-FFF2-40B4-BE49-F238E27FC236}">
                <a16:creationId xmlns:a16="http://schemas.microsoft.com/office/drawing/2014/main" id="{AA73AE32-18BF-95A5-CD89-EDA31CE7E841}"/>
              </a:ext>
            </a:extLst>
          </p:cNvPr>
          <p:cNvCxnSpPr>
            <a:cxnSpLocks/>
          </p:cNvCxnSpPr>
          <p:nvPr/>
        </p:nvCxnSpPr>
        <p:spPr>
          <a:xfrm flipH="1">
            <a:off x="8538882" y="2207372"/>
            <a:ext cx="3653118"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D9B2BA-39A0-DFA9-016B-2A18250DECAB}"/>
              </a:ext>
            </a:extLst>
          </p:cNvPr>
          <p:cNvCxnSpPr>
            <a:cxnSpLocks/>
          </p:cNvCxnSpPr>
          <p:nvPr/>
        </p:nvCxnSpPr>
        <p:spPr>
          <a:xfrm>
            <a:off x="3630706" y="1109198"/>
            <a:ext cx="2880000"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Inhaltsplatzhalter 11">
            <a:extLst>
              <a:ext uri="{FF2B5EF4-FFF2-40B4-BE49-F238E27FC236}">
                <a16:creationId xmlns:a16="http://schemas.microsoft.com/office/drawing/2014/main" id="{05B3EE0E-218D-9383-CE26-781D373BFE38}"/>
              </a:ext>
            </a:extLst>
          </p:cNvPr>
          <p:cNvSpPr txBox="1">
            <a:spLocks/>
          </p:cNvSpPr>
          <p:nvPr/>
        </p:nvSpPr>
        <p:spPr>
          <a:xfrm>
            <a:off x="3821672" y="681316"/>
            <a:ext cx="1199419"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100" b="1" noProof="0">
                <a:solidFill>
                  <a:schemeClr val="bg1">
                    <a:lumMod val="75000"/>
                  </a:schemeClr>
                </a:solidFill>
                <a:latin typeface="Verdana Pro Cond SemiBold" panose="020B0604030504040204" pitchFamily="34" charset="0"/>
              </a:rPr>
              <a:t>Selection of Vehicle Services</a:t>
            </a:r>
          </a:p>
        </p:txBody>
      </p:sp>
      <p:pic>
        <p:nvPicPr>
          <p:cNvPr id="11" name="Grafik 8">
            <a:extLst>
              <a:ext uri="{FF2B5EF4-FFF2-40B4-BE49-F238E27FC236}">
                <a16:creationId xmlns:a16="http://schemas.microsoft.com/office/drawing/2014/main" id="{B82AF2D8-2AF1-4135-57A2-FE7F87A0188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pic>
        <p:nvPicPr>
          <p:cNvPr id="4" name="Picture 3">
            <a:extLst>
              <a:ext uri="{FF2B5EF4-FFF2-40B4-BE49-F238E27FC236}">
                <a16:creationId xmlns:a16="http://schemas.microsoft.com/office/drawing/2014/main" id="{73D52407-5972-24B1-B24B-2DB4CCFD6FF7}"/>
              </a:ext>
            </a:extLst>
          </p:cNvPr>
          <p:cNvPicPr>
            <a:picLocks noChangeAspect="1"/>
          </p:cNvPicPr>
          <p:nvPr/>
        </p:nvPicPr>
        <p:blipFill>
          <a:blip r:embed="rId8" cstate="hqprint">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5212057" y="5016392"/>
            <a:ext cx="5721886" cy="1841608"/>
          </a:xfrm>
          <a:prstGeom prst="rect">
            <a:avLst/>
          </a:prstGeom>
        </p:spPr>
      </p:pic>
    </p:spTree>
    <p:extLst>
      <p:ext uri="{BB962C8B-B14F-4D97-AF65-F5344CB8AC3E}">
        <p14:creationId xmlns:p14="http://schemas.microsoft.com/office/powerpoint/2010/main" val="348365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B527CD9-3D5E-D2E3-F002-71F3860261BA}"/>
              </a:ext>
            </a:extLst>
          </p:cNvPr>
          <p:cNvGraphicFramePr>
            <a:graphicFrameLocks noChangeAspect="1"/>
          </p:cNvGraphicFramePr>
          <p:nvPr>
            <p:custDataLst>
              <p:tags r:id="rId1"/>
            </p:custDataLst>
            <p:extLst>
              <p:ext uri="{D42A27DB-BD31-4B8C-83A1-F6EECF244321}">
                <p14:modId xmlns:p14="http://schemas.microsoft.com/office/powerpoint/2010/main" val="239741024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 name="think-cell data - do not delete" hidden="1">
                        <a:extLst>
                          <a:ext uri="{FF2B5EF4-FFF2-40B4-BE49-F238E27FC236}">
                            <a16:creationId xmlns:a16="http://schemas.microsoft.com/office/drawing/2014/main" id="{EB527CD9-3D5E-D2E3-F002-71F3860261B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25D82E07-2D56-A745-C920-A057D284B994}"/>
              </a:ext>
            </a:extLst>
          </p:cNvPr>
          <p:cNvSpPr/>
          <p:nvPr/>
        </p:nvSpPr>
        <p:spPr>
          <a:xfrm>
            <a:off x="0" y="0"/>
            <a:ext cx="3630706" cy="685800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US" sz="1200" err="1"/>
          </a:p>
        </p:txBody>
      </p:sp>
      <p:sp>
        <p:nvSpPr>
          <p:cNvPr id="12" name="Text Placeholder 11">
            <a:extLst>
              <a:ext uri="{FF2B5EF4-FFF2-40B4-BE49-F238E27FC236}">
                <a16:creationId xmlns:a16="http://schemas.microsoft.com/office/drawing/2014/main" id="{96C17C98-B440-DE98-0EAA-0FE3583ED196}"/>
              </a:ext>
            </a:extLst>
          </p:cNvPr>
          <p:cNvSpPr>
            <a:spLocks noGrp="1"/>
          </p:cNvSpPr>
          <p:nvPr>
            <p:ph type="body" sz="quarter" idx="12"/>
          </p:nvPr>
        </p:nvSpPr>
        <p:spPr/>
        <p:txBody>
          <a:bodyPr/>
          <a:lstStyle/>
          <a:p>
            <a:r>
              <a:rPr lang="en-US" dirty="0"/>
              <a:t>A</a:t>
            </a:r>
            <a:r>
              <a:rPr lang="en-US" noProof="0" dirty="0" err="1"/>
              <a:t>utomotive</a:t>
            </a:r>
            <a:r>
              <a:rPr lang="en-US" noProof="0" dirty="0"/>
              <a:t> Industry </a:t>
            </a:r>
            <a:r>
              <a:rPr lang="en-US" dirty="0"/>
              <a:t>C</a:t>
            </a:r>
            <a:r>
              <a:rPr lang="en-US" noProof="0" dirty="0" err="1"/>
              <a:t>ase</a:t>
            </a:r>
            <a:r>
              <a:rPr lang="en-US" dirty="0"/>
              <a:t> </a:t>
            </a:r>
            <a:r>
              <a:rPr lang="en-US" noProof="0" dirty="0"/>
              <a:t>| Project Challenges</a:t>
            </a:r>
          </a:p>
        </p:txBody>
      </p:sp>
      <p:sp>
        <p:nvSpPr>
          <p:cNvPr id="6" name="Text Placeholder 5">
            <a:extLst>
              <a:ext uri="{FF2B5EF4-FFF2-40B4-BE49-F238E27FC236}">
                <a16:creationId xmlns:a16="http://schemas.microsoft.com/office/drawing/2014/main" id="{9C3D9589-4915-FEB9-EB19-E0432DAC72A3}"/>
              </a:ext>
            </a:extLst>
          </p:cNvPr>
          <p:cNvSpPr>
            <a:spLocks noGrp="1"/>
          </p:cNvSpPr>
          <p:nvPr>
            <p:ph type="body" sz="quarter" idx="13"/>
          </p:nvPr>
        </p:nvSpPr>
        <p:spPr>
          <a:xfrm>
            <a:off x="371475" y="568327"/>
            <a:ext cx="2988000" cy="661384"/>
          </a:xfrm>
        </p:spPr>
        <p:txBody>
          <a:bodyPr/>
          <a:lstStyle/>
          <a:p>
            <a:r>
              <a:rPr lang="en-US" noProof="0"/>
              <a:t>Transparency and quality assurance </a:t>
            </a:r>
            <a:r>
              <a:rPr lang="en-US" b="0" noProof="0">
                <a:latin typeface="Verdana Pro Light" panose="020B0304030504040204" pitchFamily="34" charset="0"/>
              </a:rPr>
              <a:t>for generative AI in productive operation</a:t>
            </a:r>
          </a:p>
          <a:p>
            <a:endParaRPr lang="en-US" noProof="0"/>
          </a:p>
        </p:txBody>
      </p:sp>
      <p:sp>
        <p:nvSpPr>
          <p:cNvPr id="14" name="Inhaltsplatzhalter 11">
            <a:extLst>
              <a:ext uri="{FF2B5EF4-FFF2-40B4-BE49-F238E27FC236}">
                <a16:creationId xmlns:a16="http://schemas.microsoft.com/office/drawing/2014/main" id="{474EE733-7EBB-A92C-2099-4B6037FB7B15}"/>
              </a:ext>
            </a:extLst>
          </p:cNvPr>
          <p:cNvSpPr txBox="1">
            <a:spLocks/>
          </p:cNvSpPr>
          <p:nvPr/>
        </p:nvSpPr>
        <p:spPr>
          <a:xfrm>
            <a:off x="371475" y="2638261"/>
            <a:ext cx="3060000" cy="3562514"/>
          </a:xfrm>
          <a:prstGeom prst="rect">
            <a:avLst/>
          </a:prstGeom>
        </p:spPr>
        <p:txBody>
          <a:bodyPr wrap="square" lIns="0" tIns="0" rIns="0" bIns="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500"/>
              </a:spcAft>
              <a:buNone/>
            </a:pPr>
            <a:r>
              <a:rPr lang="en-US" sz="1050" noProof="0"/>
              <a:t>Developing such a complex solution requires overcoming several challenges:</a:t>
            </a:r>
          </a:p>
          <a:p>
            <a:pPr marL="144000" indent="-144000" defTabSz="914400">
              <a:spcAft>
                <a:spcPts val="900"/>
              </a:spcAft>
              <a:buFont typeface="Arial" panose="020B0604020202020204" pitchFamily="34" charset="0"/>
              <a:buChar char="•"/>
            </a:pPr>
            <a:r>
              <a:rPr lang="en-US" sz="1050" noProof="0"/>
              <a:t>Generative AI is rarely used to automate complex risk assessments
Together with the legal department and lawyers, we carried out extensive quality control to ensure that the AI's answers were correct
For the correct assessment, the AI system must be able to access prepared contextual information
The AI system is automatically evaluated based on various metrics; a confidence score is calculated for each AI response
For each AI response, the user is presented with contextual information as sources to increase traceability and trust, but also to easily identify possible errors</a:t>
            </a:r>
          </a:p>
        </p:txBody>
      </p:sp>
      <p:pic>
        <p:nvPicPr>
          <p:cNvPr id="2" name="Picture 1">
            <a:extLst>
              <a:ext uri="{FF2B5EF4-FFF2-40B4-BE49-F238E27FC236}">
                <a16:creationId xmlns:a16="http://schemas.microsoft.com/office/drawing/2014/main" id="{D5A9C25D-E0BD-6A9C-8773-3DA685D419E0}"/>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5224056" y="0"/>
            <a:ext cx="5647764" cy="6858000"/>
          </a:xfrm>
          <a:prstGeom prst="rect">
            <a:avLst/>
          </a:prstGeom>
        </p:spPr>
      </p:pic>
      <p:sp>
        <p:nvSpPr>
          <p:cNvPr id="3" name="Inhaltsplatzhalter 11">
            <a:extLst>
              <a:ext uri="{FF2B5EF4-FFF2-40B4-BE49-F238E27FC236}">
                <a16:creationId xmlns:a16="http://schemas.microsoft.com/office/drawing/2014/main" id="{FACD62B3-E649-5A32-32F3-28FA61337253}"/>
              </a:ext>
            </a:extLst>
          </p:cNvPr>
          <p:cNvSpPr txBox="1">
            <a:spLocks/>
          </p:cNvSpPr>
          <p:nvPr/>
        </p:nvSpPr>
        <p:spPr>
          <a:xfrm>
            <a:off x="11041165" y="3871625"/>
            <a:ext cx="803672" cy="411257"/>
          </a:xfrm>
          <a:prstGeom prst="rect">
            <a:avLst/>
          </a:prstGeom>
        </p:spPr>
        <p:txBody>
          <a:bodyPr wrap="non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noProof="0">
                <a:solidFill>
                  <a:schemeClr val="bg1">
                    <a:lumMod val="75000"/>
                  </a:schemeClr>
                </a:solidFill>
                <a:latin typeface="Verdana Pro Cond SemiBold" panose="020B0604030504040204" pitchFamily="34" charset="0"/>
              </a:rPr>
              <a:t>Detailed </a:t>
            </a:r>
            <a:br>
              <a:rPr lang="en-US" sz="1100" b="1" noProof="0">
                <a:solidFill>
                  <a:schemeClr val="bg1">
                    <a:lumMod val="75000"/>
                  </a:schemeClr>
                </a:solidFill>
                <a:latin typeface="Verdana Pro Cond SemiBold" panose="020B0604030504040204" pitchFamily="34" charset="0"/>
              </a:rPr>
            </a:br>
            <a:r>
              <a:rPr lang="en-US" sz="1100" b="1" noProof="0">
                <a:solidFill>
                  <a:schemeClr val="bg1">
                    <a:lumMod val="75000"/>
                  </a:schemeClr>
                </a:solidFill>
                <a:latin typeface="Verdana Pro Cond SemiBold" panose="020B0604030504040204" pitchFamily="34" charset="0"/>
              </a:rPr>
              <a:t>Assessment</a:t>
            </a:r>
          </a:p>
        </p:txBody>
      </p:sp>
      <p:cxnSp>
        <p:nvCxnSpPr>
          <p:cNvPr id="5" name="Straight Connector 4">
            <a:extLst>
              <a:ext uri="{FF2B5EF4-FFF2-40B4-BE49-F238E27FC236}">
                <a16:creationId xmlns:a16="http://schemas.microsoft.com/office/drawing/2014/main" id="{30C606CA-A0FC-F74E-1A35-A30721974FCB}"/>
              </a:ext>
            </a:extLst>
          </p:cNvPr>
          <p:cNvCxnSpPr>
            <a:cxnSpLocks/>
          </p:cNvCxnSpPr>
          <p:nvPr/>
        </p:nvCxnSpPr>
        <p:spPr>
          <a:xfrm flipH="1">
            <a:off x="10206318" y="4282882"/>
            <a:ext cx="1985682"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Inhaltsplatzhalter 11">
            <a:extLst>
              <a:ext uri="{FF2B5EF4-FFF2-40B4-BE49-F238E27FC236}">
                <a16:creationId xmlns:a16="http://schemas.microsoft.com/office/drawing/2014/main" id="{18839115-A37D-B60C-1D5A-4B66133E1BF0}"/>
              </a:ext>
            </a:extLst>
          </p:cNvPr>
          <p:cNvSpPr txBox="1">
            <a:spLocks/>
          </p:cNvSpPr>
          <p:nvPr/>
        </p:nvSpPr>
        <p:spPr>
          <a:xfrm>
            <a:off x="11041163" y="1016181"/>
            <a:ext cx="1135495"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noProof="0">
                <a:solidFill>
                  <a:schemeClr val="bg1">
                    <a:lumMod val="75000"/>
                  </a:schemeClr>
                </a:solidFill>
                <a:latin typeface="Verdana Pro Cond SemiBold" panose="020B0604030504040204" pitchFamily="34" charset="0"/>
              </a:rPr>
              <a:t>Recommended Measures</a:t>
            </a:r>
          </a:p>
        </p:txBody>
      </p:sp>
      <p:cxnSp>
        <p:nvCxnSpPr>
          <p:cNvPr id="9" name="Straight Connector 8">
            <a:extLst>
              <a:ext uri="{FF2B5EF4-FFF2-40B4-BE49-F238E27FC236}">
                <a16:creationId xmlns:a16="http://schemas.microsoft.com/office/drawing/2014/main" id="{16A69A97-B6A6-93C9-1DD1-46A8B85B8378}"/>
              </a:ext>
            </a:extLst>
          </p:cNvPr>
          <p:cNvCxnSpPr>
            <a:cxnSpLocks/>
          </p:cNvCxnSpPr>
          <p:nvPr/>
        </p:nvCxnSpPr>
        <p:spPr>
          <a:xfrm flipH="1">
            <a:off x="8700247" y="1427438"/>
            <a:ext cx="3491753"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Inhaltsplatzhalter 11">
            <a:extLst>
              <a:ext uri="{FF2B5EF4-FFF2-40B4-BE49-F238E27FC236}">
                <a16:creationId xmlns:a16="http://schemas.microsoft.com/office/drawing/2014/main" id="{06DE1682-421F-CEE7-C027-91CF442F6B5E}"/>
              </a:ext>
            </a:extLst>
          </p:cNvPr>
          <p:cNvSpPr txBox="1">
            <a:spLocks/>
          </p:cNvSpPr>
          <p:nvPr/>
        </p:nvSpPr>
        <p:spPr>
          <a:xfrm>
            <a:off x="3821672" y="348314"/>
            <a:ext cx="1199419"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100" b="1" noProof="0">
                <a:solidFill>
                  <a:schemeClr val="bg1">
                    <a:lumMod val="75000"/>
                  </a:schemeClr>
                </a:solidFill>
                <a:latin typeface="Verdana Pro Cond SemiBold" panose="020B0604030504040204" pitchFamily="34" charset="0"/>
              </a:rPr>
              <a:t>Service Description</a:t>
            </a:r>
          </a:p>
        </p:txBody>
      </p:sp>
      <p:cxnSp>
        <p:nvCxnSpPr>
          <p:cNvPr id="24" name="Straight Connector 23">
            <a:extLst>
              <a:ext uri="{FF2B5EF4-FFF2-40B4-BE49-F238E27FC236}">
                <a16:creationId xmlns:a16="http://schemas.microsoft.com/office/drawing/2014/main" id="{3BF2AF60-B268-F87C-D472-1DE657E2601A}"/>
              </a:ext>
            </a:extLst>
          </p:cNvPr>
          <p:cNvCxnSpPr>
            <a:cxnSpLocks/>
          </p:cNvCxnSpPr>
          <p:nvPr/>
        </p:nvCxnSpPr>
        <p:spPr>
          <a:xfrm>
            <a:off x="3630703" y="2852832"/>
            <a:ext cx="3348000"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5" name="Inhaltsplatzhalter 11">
            <a:extLst>
              <a:ext uri="{FF2B5EF4-FFF2-40B4-BE49-F238E27FC236}">
                <a16:creationId xmlns:a16="http://schemas.microsoft.com/office/drawing/2014/main" id="{CE0D3CF1-9838-136C-87E7-B484AAB5B9E9}"/>
              </a:ext>
            </a:extLst>
          </p:cNvPr>
          <p:cNvSpPr txBox="1">
            <a:spLocks/>
          </p:cNvSpPr>
          <p:nvPr/>
        </p:nvSpPr>
        <p:spPr>
          <a:xfrm>
            <a:off x="3724836" y="2441575"/>
            <a:ext cx="1296256"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100" b="1" noProof="0">
                <a:solidFill>
                  <a:schemeClr val="bg1">
                    <a:lumMod val="75000"/>
                  </a:schemeClr>
                </a:solidFill>
                <a:latin typeface="Verdana Pro Cond SemiBold" panose="020B0604030504040204" pitchFamily="34" charset="0"/>
              </a:rPr>
              <a:t>Risk Score and Summarization</a:t>
            </a:r>
          </a:p>
        </p:txBody>
      </p:sp>
      <p:sp>
        <p:nvSpPr>
          <p:cNvPr id="27" name="Inhaltsplatzhalter 11">
            <a:extLst>
              <a:ext uri="{FF2B5EF4-FFF2-40B4-BE49-F238E27FC236}">
                <a16:creationId xmlns:a16="http://schemas.microsoft.com/office/drawing/2014/main" id="{683C3206-F8CD-302A-E995-2B738F1DBF3E}"/>
              </a:ext>
            </a:extLst>
          </p:cNvPr>
          <p:cNvSpPr txBox="1">
            <a:spLocks/>
          </p:cNvSpPr>
          <p:nvPr/>
        </p:nvSpPr>
        <p:spPr>
          <a:xfrm>
            <a:off x="11041165" y="1782930"/>
            <a:ext cx="1135494" cy="411257"/>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b="1" noProof="0">
                <a:solidFill>
                  <a:schemeClr val="bg1">
                    <a:lumMod val="75000"/>
                  </a:schemeClr>
                </a:solidFill>
                <a:latin typeface="Verdana Pro Cond SemiBold" panose="020B0604030504040204" pitchFamily="34" charset="0"/>
              </a:rPr>
              <a:t>Declaration of </a:t>
            </a:r>
            <a:br>
              <a:rPr lang="en-US" sz="1100" b="1" noProof="0">
                <a:solidFill>
                  <a:schemeClr val="bg1">
                    <a:lumMod val="75000"/>
                  </a:schemeClr>
                </a:solidFill>
                <a:latin typeface="Verdana Pro Cond SemiBold" panose="020B0604030504040204" pitchFamily="34" charset="0"/>
              </a:rPr>
            </a:br>
            <a:r>
              <a:rPr lang="en-US" sz="1100" b="1" noProof="0">
                <a:solidFill>
                  <a:schemeClr val="bg1">
                    <a:lumMod val="75000"/>
                  </a:schemeClr>
                </a:solidFill>
                <a:latin typeface="Verdana Pro Cond SemiBold" panose="020B0604030504040204" pitchFamily="34" charset="0"/>
              </a:rPr>
              <a:t>AI content</a:t>
            </a:r>
          </a:p>
        </p:txBody>
      </p:sp>
      <p:cxnSp>
        <p:nvCxnSpPr>
          <p:cNvPr id="28" name="Straight Connector 27">
            <a:extLst>
              <a:ext uri="{FF2B5EF4-FFF2-40B4-BE49-F238E27FC236}">
                <a16:creationId xmlns:a16="http://schemas.microsoft.com/office/drawing/2014/main" id="{17798B89-2D2A-64A8-8AEE-C12C49B3AD48}"/>
              </a:ext>
            </a:extLst>
          </p:cNvPr>
          <p:cNvCxnSpPr>
            <a:cxnSpLocks/>
          </p:cNvCxnSpPr>
          <p:nvPr/>
        </p:nvCxnSpPr>
        <p:spPr>
          <a:xfrm flipH="1">
            <a:off x="10206318" y="2200651"/>
            <a:ext cx="1985682"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B163DEF-B38D-40BB-34B2-FDB275EABBC4}"/>
              </a:ext>
            </a:extLst>
          </p:cNvPr>
          <p:cNvCxnSpPr>
            <a:cxnSpLocks/>
          </p:cNvCxnSpPr>
          <p:nvPr/>
        </p:nvCxnSpPr>
        <p:spPr>
          <a:xfrm>
            <a:off x="3628122" y="1848780"/>
            <a:ext cx="3168000"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 name="Inhaltsplatzhalter 11">
            <a:extLst>
              <a:ext uri="{FF2B5EF4-FFF2-40B4-BE49-F238E27FC236}">
                <a16:creationId xmlns:a16="http://schemas.microsoft.com/office/drawing/2014/main" id="{251206E3-882F-3BD9-290E-3BF5013E4C6E}"/>
              </a:ext>
            </a:extLst>
          </p:cNvPr>
          <p:cNvSpPr txBox="1">
            <a:spLocks/>
          </p:cNvSpPr>
          <p:nvPr/>
        </p:nvSpPr>
        <p:spPr>
          <a:xfrm>
            <a:off x="3722255" y="1606800"/>
            <a:ext cx="1296256" cy="241980"/>
          </a:xfrm>
          <a:prstGeom prst="rect">
            <a:avLst/>
          </a:prstGeom>
        </p:spPr>
        <p:txBody>
          <a:bodyPr wrap="square" lIns="36000" tIns="36000" rIns="36000" bIns="36000">
            <a:spAutoFit/>
          </a:bodyPr>
          <a:lstStyle>
            <a:lvl1pPr marL="2286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1pPr>
            <a:lvl2pPr marL="6858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2pPr>
            <a:lvl3pPr marL="11430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3pPr>
            <a:lvl4pPr marL="16002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4pPr>
            <a:lvl5pPr marL="2057400" indent="-228600" algn="l" defTabSz="360363" rtl="0" eaLnBrk="1" latinLnBrk="0" hangingPunct="1">
              <a:lnSpc>
                <a:spcPct val="100000"/>
              </a:lnSpc>
              <a:spcBef>
                <a:spcPts val="0"/>
              </a:spcBef>
              <a:spcAft>
                <a:spcPts val="600"/>
              </a:spcAft>
              <a:buFont typeface="Symbol" panose="05050102010706020507" pitchFamily="18" charset="2"/>
              <a:buChar char="-"/>
              <a:defRPr sz="2800" kern="1200">
                <a:solidFill>
                  <a:schemeClr val="tx1"/>
                </a:solidFill>
                <a:latin typeface="+mn-lt"/>
                <a:ea typeface="+mn-ea"/>
                <a:cs typeface="+mn-cs"/>
                <a:sym typeface="FK CARIAD Light"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100" b="1" noProof="0">
                <a:solidFill>
                  <a:schemeClr val="bg1">
                    <a:lumMod val="75000"/>
                  </a:schemeClr>
                </a:solidFill>
                <a:latin typeface="Verdana Pro Cond SemiBold" panose="020B0604030504040204" pitchFamily="34" charset="0"/>
              </a:rPr>
              <a:t>Jurisdiction</a:t>
            </a:r>
          </a:p>
        </p:txBody>
      </p:sp>
      <p:pic>
        <p:nvPicPr>
          <p:cNvPr id="7" name="Grafik 8">
            <a:extLst>
              <a:ext uri="{FF2B5EF4-FFF2-40B4-BE49-F238E27FC236}">
                <a16:creationId xmlns:a16="http://schemas.microsoft.com/office/drawing/2014/main" id="{0F45E733-9CE3-3C83-2B4E-535FBD6772C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40141" r="33697" b="24432"/>
          <a:stretch/>
        </p:blipFill>
        <p:spPr>
          <a:xfrm>
            <a:off x="371474" y="6378987"/>
            <a:ext cx="787729" cy="157062"/>
          </a:xfrm>
          <a:prstGeom prst="rect">
            <a:avLst/>
          </a:prstGeom>
        </p:spPr>
      </p:pic>
      <p:pic>
        <p:nvPicPr>
          <p:cNvPr id="11" name="Picture 10">
            <a:extLst>
              <a:ext uri="{FF2B5EF4-FFF2-40B4-BE49-F238E27FC236}">
                <a16:creationId xmlns:a16="http://schemas.microsoft.com/office/drawing/2014/main" id="{AF15E078-4A7A-38B7-3F69-88645BE45257}"/>
              </a:ext>
            </a:extLst>
          </p:cNvPr>
          <p:cNvPicPr>
            <a:picLocks noChangeAspect="1"/>
          </p:cNvPicPr>
          <p:nvPr/>
        </p:nvPicPr>
        <p:blipFill>
          <a:blip r:embed="rId8" cstate="hqprint">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a:ext>
            </a:extLst>
          </a:blip>
          <a:srcRect/>
          <a:stretch/>
        </p:blipFill>
        <p:spPr>
          <a:xfrm>
            <a:off x="5682706" y="654226"/>
            <a:ext cx="4589054" cy="417720"/>
          </a:xfrm>
          <a:prstGeom prst="rect">
            <a:avLst/>
          </a:prstGeom>
        </p:spPr>
      </p:pic>
      <p:pic>
        <p:nvPicPr>
          <p:cNvPr id="13" name="Picture 12">
            <a:extLst>
              <a:ext uri="{FF2B5EF4-FFF2-40B4-BE49-F238E27FC236}">
                <a16:creationId xmlns:a16="http://schemas.microsoft.com/office/drawing/2014/main" id="{40D0AB4C-59AC-EAE2-215F-ECCCD5B71341}"/>
              </a:ext>
            </a:extLst>
          </p:cNvPr>
          <p:cNvPicPr>
            <a:picLocks noChangeAspect="1"/>
          </p:cNvPicPr>
          <p:nvPr/>
        </p:nvPicPr>
        <p:blipFill>
          <a:blip r:embed="rId10" cstate="hqprint">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a:ext>
            </a:extLst>
          </a:blip>
          <a:srcRect/>
          <a:stretch/>
        </p:blipFill>
        <p:spPr>
          <a:xfrm>
            <a:off x="7970520" y="2782402"/>
            <a:ext cx="2156460" cy="646574"/>
          </a:xfrm>
          <a:prstGeom prst="rect">
            <a:avLst/>
          </a:prstGeom>
        </p:spPr>
      </p:pic>
      <p:cxnSp>
        <p:nvCxnSpPr>
          <p:cNvPr id="19" name="Straight Connector 18">
            <a:extLst>
              <a:ext uri="{FF2B5EF4-FFF2-40B4-BE49-F238E27FC236}">
                <a16:creationId xmlns:a16="http://schemas.microsoft.com/office/drawing/2014/main" id="{00EBA562-6CD9-7F21-309B-D8D7E69972DF}"/>
              </a:ext>
            </a:extLst>
          </p:cNvPr>
          <p:cNvCxnSpPr>
            <a:cxnSpLocks/>
          </p:cNvCxnSpPr>
          <p:nvPr/>
        </p:nvCxnSpPr>
        <p:spPr>
          <a:xfrm>
            <a:off x="3630706" y="759571"/>
            <a:ext cx="2052000" cy="0"/>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68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572179B-FDE7-2832-B006-C790E16E3003}"/>
              </a:ext>
            </a:extLst>
          </p:cNvPr>
          <p:cNvGraphicFramePr>
            <a:graphicFrameLocks noChangeAspect="1"/>
          </p:cNvGraphicFramePr>
          <p:nvPr>
            <p:custDataLst>
              <p:tags r:id="rId1"/>
            </p:custDataLst>
            <p:extLst>
              <p:ext uri="{D42A27DB-BD31-4B8C-83A1-F6EECF244321}">
                <p14:modId xmlns:p14="http://schemas.microsoft.com/office/powerpoint/2010/main" val="15874089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1572179B-FDE7-2832-B006-C790E16E300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5" name="Picture 4" descr="A close-up of a group of squares&#10;&#10;Description automatically generated">
            <a:extLst>
              <a:ext uri="{FF2B5EF4-FFF2-40B4-BE49-F238E27FC236}">
                <a16:creationId xmlns:a16="http://schemas.microsoft.com/office/drawing/2014/main" id="{A1986307-D36A-82A8-7E39-E86F7701464F}"/>
              </a:ext>
            </a:extLst>
          </p:cNvPr>
          <p:cNvPicPr>
            <a:picLocks noChangeAspect="1"/>
          </p:cNvPicPr>
          <p:nvPr/>
        </p:nvPicPr>
        <p:blipFill>
          <a:blip r:embed="rId6">
            <a:alphaModFix amt="20000"/>
          </a:blip>
          <a:srcRect b="43602"/>
          <a:stretch/>
        </p:blipFill>
        <p:spPr>
          <a:xfrm flipH="1">
            <a:off x="0" y="-1"/>
            <a:ext cx="12160059" cy="6858001"/>
          </a:xfrm>
          <a:prstGeom prst="rect">
            <a:avLst/>
          </a:prstGeom>
        </p:spPr>
      </p:pic>
      <p:sp>
        <p:nvSpPr>
          <p:cNvPr id="2" name="Textplatzhalter 5">
            <a:extLst>
              <a:ext uri="{FF2B5EF4-FFF2-40B4-BE49-F238E27FC236}">
                <a16:creationId xmlns:a16="http://schemas.microsoft.com/office/drawing/2014/main" id="{5D946A2D-DE1A-2DC1-FE80-33498EF4EEAA}"/>
              </a:ext>
            </a:extLst>
          </p:cNvPr>
          <p:cNvSpPr>
            <a:spLocks noGrp="1"/>
          </p:cNvSpPr>
          <p:nvPr>
            <p:ph type="body" sz="quarter" idx="12"/>
          </p:nvPr>
        </p:nvSpPr>
        <p:spPr/>
        <p:txBody>
          <a:bodyPr lIns="0" anchor="ctr"/>
          <a:lstStyle/>
          <a:p>
            <a:pPr>
              <a:spcBef>
                <a:spcPts val="0"/>
              </a:spcBef>
            </a:pPr>
            <a:r>
              <a:rPr lang="en-US"/>
              <a:t>A</a:t>
            </a:r>
            <a:r>
              <a:rPr lang="en-US" noProof="0" err="1"/>
              <a:t>utomotive</a:t>
            </a:r>
            <a:r>
              <a:rPr lang="en-US" noProof="0"/>
              <a:t> industry case | </a:t>
            </a:r>
            <a:r>
              <a:rPr lang="en-US">
                <a:latin typeface="Verdana Pro Light" panose="020B0304030504040204" pitchFamily="34" charset="0"/>
              </a:rPr>
              <a:t>Client Benefits</a:t>
            </a:r>
          </a:p>
        </p:txBody>
      </p:sp>
      <p:sp>
        <p:nvSpPr>
          <p:cNvPr id="6" name="Textplatzhalter 5">
            <a:extLst>
              <a:ext uri="{FF2B5EF4-FFF2-40B4-BE49-F238E27FC236}">
                <a16:creationId xmlns:a16="http://schemas.microsoft.com/office/drawing/2014/main" id="{F6624251-BADA-6BBA-FD07-1D48C356540F}"/>
              </a:ext>
            </a:extLst>
          </p:cNvPr>
          <p:cNvSpPr>
            <a:spLocks noGrp="1"/>
          </p:cNvSpPr>
          <p:nvPr>
            <p:ph type="body" sz="quarter" idx="13"/>
          </p:nvPr>
        </p:nvSpPr>
        <p:spPr/>
        <p:txBody>
          <a:bodyPr/>
          <a:lstStyle/>
          <a:p>
            <a:pPr marL="7938" indent="-7938">
              <a:lnSpc>
                <a:spcPct val="100000"/>
              </a:lnSpc>
              <a:spcBef>
                <a:spcPct val="0"/>
              </a:spcBef>
            </a:pPr>
            <a:r>
              <a:rPr lang="en-US" b="0">
                <a:latin typeface="+mn-lt"/>
              </a:rPr>
              <a:t>This </a:t>
            </a:r>
            <a:r>
              <a:rPr lang="en-US" b="0" err="1">
                <a:latin typeface="+mn-lt"/>
              </a:rPr>
              <a:t>LegalAI</a:t>
            </a:r>
            <a:r>
              <a:rPr lang="en-US" b="0">
                <a:latin typeface="+mn-lt"/>
              </a:rPr>
              <a:t> solution </a:t>
            </a:r>
            <a:r>
              <a:rPr lang="en-US">
                <a:latin typeface="Verdana Pro" panose="020B0604030504040204" pitchFamily="34" charset="0"/>
              </a:rPr>
              <a:t>unifies risk assessments, ensures global legal compliance, and substantially reduces costs as well as manual effort</a:t>
            </a:r>
          </a:p>
        </p:txBody>
      </p:sp>
      <p:sp>
        <p:nvSpPr>
          <p:cNvPr id="7" name="Textfeld 6">
            <a:extLst>
              <a:ext uri="{FF2B5EF4-FFF2-40B4-BE49-F238E27FC236}">
                <a16:creationId xmlns:a16="http://schemas.microsoft.com/office/drawing/2014/main" id="{F57F28B0-DE43-1D28-A62A-3D0B61878542}"/>
              </a:ext>
            </a:extLst>
          </p:cNvPr>
          <p:cNvSpPr txBox="1"/>
          <p:nvPr/>
        </p:nvSpPr>
        <p:spPr>
          <a:xfrm>
            <a:off x="749874" y="2534145"/>
            <a:ext cx="2570790" cy="1118255"/>
          </a:xfrm>
          <a:prstGeom prst="rect">
            <a:avLst/>
          </a:prstGeom>
          <a:noFill/>
        </p:spPr>
        <p:txBody>
          <a:bodyPr wrap="square" anchor="t">
            <a:spAutoFit/>
          </a:bodyPr>
          <a:lstStyle/>
          <a:p>
            <a:pPr algn="ctr">
              <a:spcAft>
                <a:spcPts val="800"/>
              </a:spcAft>
            </a:pPr>
            <a:r>
              <a:rPr lang="en-US" sz="2400" b="1">
                <a:solidFill>
                  <a:schemeClr val="bg1">
                    <a:lumMod val="95000"/>
                  </a:schemeClr>
                </a:solidFill>
                <a:latin typeface="Verdana Pro" panose="020B0604030504040204" pitchFamily="34" charset="0"/>
              </a:rPr>
              <a:t>Resolution Time</a:t>
            </a:r>
          </a:p>
          <a:p>
            <a:pPr algn="ctr">
              <a:spcAft>
                <a:spcPts val="800"/>
              </a:spcAft>
            </a:pPr>
            <a:r>
              <a:rPr lang="en-US" sz="1200">
                <a:solidFill>
                  <a:schemeClr val="bg1">
                    <a:lumMod val="95000"/>
                  </a:schemeClr>
                </a:solidFill>
              </a:rPr>
              <a:t>Direct initial assessment</a:t>
            </a:r>
            <a:endParaRPr lang="en-US" sz="1200">
              <a:solidFill>
                <a:schemeClr val="bg1">
                  <a:lumMod val="95000"/>
                </a:schemeClr>
              </a:solidFill>
              <a:latin typeface="Verdana Pro Light"/>
            </a:endParaRPr>
          </a:p>
        </p:txBody>
      </p:sp>
      <p:sp>
        <p:nvSpPr>
          <p:cNvPr id="104" name="Textfeld 103">
            <a:extLst>
              <a:ext uri="{FF2B5EF4-FFF2-40B4-BE49-F238E27FC236}">
                <a16:creationId xmlns:a16="http://schemas.microsoft.com/office/drawing/2014/main" id="{131E3295-6047-5FBE-D9DA-3C6B32C8C646}"/>
              </a:ext>
            </a:extLst>
          </p:cNvPr>
          <p:cNvSpPr txBox="1"/>
          <p:nvPr/>
        </p:nvSpPr>
        <p:spPr>
          <a:xfrm>
            <a:off x="4798437" y="2534145"/>
            <a:ext cx="2570791" cy="1302921"/>
          </a:xfrm>
          <a:prstGeom prst="rect">
            <a:avLst/>
          </a:prstGeom>
          <a:noFill/>
        </p:spPr>
        <p:txBody>
          <a:bodyPr wrap="square" anchor="t">
            <a:spAutoFit/>
          </a:bodyPr>
          <a:lstStyle/>
          <a:p>
            <a:pPr algn="ctr">
              <a:spcAft>
                <a:spcPts val="800"/>
              </a:spcAft>
            </a:pPr>
            <a:r>
              <a:rPr lang="en-US" sz="2400" b="1">
                <a:solidFill>
                  <a:schemeClr val="bg1">
                    <a:lumMod val="95000"/>
                  </a:schemeClr>
                </a:solidFill>
                <a:latin typeface="Verdana Pro" panose="020B0604030504040204" pitchFamily="34" charset="0"/>
              </a:rPr>
              <a:t>Time-to-Market</a:t>
            </a:r>
          </a:p>
          <a:p>
            <a:pPr algn="ctr"/>
            <a:r>
              <a:rPr lang="en-US" sz="1200" noProof="1">
                <a:solidFill>
                  <a:schemeClr val="bg1">
                    <a:lumMod val="95000"/>
                  </a:schemeClr>
                </a:solidFill>
              </a:rPr>
              <a:t>Up to 60% increased </a:t>
            </a:r>
            <a:br>
              <a:rPr lang="en-US" sz="1200" noProof="1">
                <a:solidFill>
                  <a:schemeClr val="bg1">
                    <a:lumMod val="95000"/>
                  </a:schemeClr>
                </a:solidFill>
              </a:rPr>
            </a:br>
            <a:r>
              <a:rPr lang="en-US" sz="1200" noProof="1">
                <a:solidFill>
                  <a:schemeClr val="bg1">
                    <a:lumMod val="95000"/>
                  </a:schemeClr>
                </a:solidFill>
              </a:rPr>
              <a:t>time-to-market speed</a:t>
            </a:r>
            <a:endParaRPr lang="en-US" sz="1200" noProof="1">
              <a:solidFill>
                <a:schemeClr val="bg1">
                  <a:lumMod val="95000"/>
                </a:schemeClr>
              </a:solidFill>
              <a:latin typeface="Verdana Pro Light"/>
            </a:endParaRPr>
          </a:p>
        </p:txBody>
      </p:sp>
      <p:sp>
        <p:nvSpPr>
          <p:cNvPr id="105" name="Textfeld 104">
            <a:extLst>
              <a:ext uri="{FF2B5EF4-FFF2-40B4-BE49-F238E27FC236}">
                <a16:creationId xmlns:a16="http://schemas.microsoft.com/office/drawing/2014/main" id="{EB36F244-79C8-A637-5E76-C06017472854}"/>
              </a:ext>
            </a:extLst>
          </p:cNvPr>
          <p:cNvSpPr txBox="1"/>
          <p:nvPr/>
        </p:nvSpPr>
        <p:spPr>
          <a:xfrm>
            <a:off x="8807731" y="2534145"/>
            <a:ext cx="2426326" cy="1302921"/>
          </a:xfrm>
          <a:prstGeom prst="rect">
            <a:avLst/>
          </a:prstGeom>
          <a:noFill/>
        </p:spPr>
        <p:txBody>
          <a:bodyPr wrap="square" anchor="t">
            <a:spAutoFit/>
          </a:bodyPr>
          <a:lstStyle/>
          <a:p>
            <a:pPr algn="ctr">
              <a:spcAft>
                <a:spcPts val="800"/>
              </a:spcAft>
            </a:pPr>
            <a:r>
              <a:rPr lang="en-US" sz="2400" b="1">
                <a:solidFill>
                  <a:schemeClr val="bg1">
                    <a:lumMod val="95000"/>
                  </a:schemeClr>
                </a:solidFill>
                <a:latin typeface="Verdana Pro" panose="020B0604030504040204" pitchFamily="34" charset="0"/>
              </a:rPr>
              <a:t>Reduced Costs</a:t>
            </a:r>
          </a:p>
          <a:p>
            <a:pPr algn="ctr"/>
            <a:r>
              <a:rPr lang="en-US" sz="1200" noProof="1">
                <a:solidFill>
                  <a:schemeClr val="bg1">
                    <a:lumMod val="95000"/>
                  </a:schemeClr>
                </a:solidFill>
              </a:rPr>
              <a:t>Case specific cost reduction between 50% and 99%</a:t>
            </a:r>
            <a:endParaRPr lang="en-US" sz="1200" noProof="1">
              <a:solidFill>
                <a:schemeClr val="bg1">
                  <a:lumMod val="95000"/>
                </a:schemeClr>
              </a:solidFill>
              <a:latin typeface="Verdana Pro Light"/>
            </a:endParaRPr>
          </a:p>
        </p:txBody>
      </p:sp>
      <p:sp>
        <p:nvSpPr>
          <p:cNvPr id="106" name="Textfeld 105">
            <a:extLst>
              <a:ext uri="{FF2B5EF4-FFF2-40B4-BE49-F238E27FC236}">
                <a16:creationId xmlns:a16="http://schemas.microsoft.com/office/drawing/2014/main" id="{D4A2F782-4E9B-D682-930A-2A76F2F88995}"/>
              </a:ext>
            </a:extLst>
          </p:cNvPr>
          <p:cNvSpPr txBox="1"/>
          <p:nvPr/>
        </p:nvSpPr>
        <p:spPr>
          <a:xfrm>
            <a:off x="753976" y="4901306"/>
            <a:ext cx="2566688" cy="933589"/>
          </a:xfrm>
          <a:prstGeom prst="rect">
            <a:avLst/>
          </a:prstGeom>
          <a:noFill/>
        </p:spPr>
        <p:txBody>
          <a:bodyPr wrap="square" anchor="t">
            <a:spAutoFit/>
          </a:bodyPr>
          <a:lstStyle/>
          <a:p>
            <a:pPr algn="ctr">
              <a:spcAft>
                <a:spcPts val="800"/>
              </a:spcAft>
            </a:pPr>
            <a:r>
              <a:rPr lang="en-US" sz="2400" b="1">
                <a:solidFill>
                  <a:schemeClr val="bg1">
                    <a:lumMod val="95000"/>
                  </a:schemeClr>
                </a:solidFill>
                <a:latin typeface="Verdana Pro" panose="020B0604030504040204" pitchFamily="34" charset="0"/>
              </a:rPr>
              <a:t>Manual Effort</a:t>
            </a:r>
          </a:p>
          <a:p>
            <a:pPr algn="ctr"/>
            <a:r>
              <a:rPr lang="en-US" sz="1200" noProof="1">
                <a:solidFill>
                  <a:schemeClr val="bg1">
                    <a:lumMod val="95000"/>
                  </a:schemeClr>
                </a:solidFill>
              </a:rPr>
              <a:t>Experts have time to focu on high-risk-high-compelxity cases</a:t>
            </a:r>
            <a:endParaRPr lang="en-US" sz="1200" noProof="1">
              <a:solidFill>
                <a:schemeClr val="bg1">
                  <a:lumMod val="95000"/>
                </a:schemeClr>
              </a:solidFill>
              <a:latin typeface="Verdana Pro Light"/>
            </a:endParaRPr>
          </a:p>
        </p:txBody>
      </p:sp>
      <p:sp>
        <p:nvSpPr>
          <p:cNvPr id="107" name="Textfeld 106">
            <a:extLst>
              <a:ext uri="{FF2B5EF4-FFF2-40B4-BE49-F238E27FC236}">
                <a16:creationId xmlns:a16="http://schemas.microsoft.com/office/drawing/2014/main" id="{1212F1AD-3997-93CF-4128-DEA901C90C25}"/>
              </a:ext>
            </a:extLst>
          </p:cNvPr>
          <p:cNvSpPr txBox="1"/>
          <p:nvPr/>
        </p:nvSpPr>
        <p:spPr>
          <a:xfrm>
            <a:off x="4798828" y="4901306"/>
            <a:ext cx="2570400" cy="1302921"/>
          </a:xfrm>
          <a:prstGeom prst="rect">
            <a:avLst/>
          </a:prstGeom>
          <a:noFill/>
        </p:spPr>
        <p:txBody>
          <a:bodyPr wrap="square" anchor="t">
            <a:spAutoFit/>
          </a:bodyPr>
          <a:lstStyle/>
          <a:p>
            <a:pPr algn="ctr">
              <a:spcAft>
                <a:spcPts val="800"/>
              </a:spcAft>
            </a:pPr>
            <a:r>
              <a:rPr lang="en-US" sz="2400" b="1">
                <a:solidFill>
                  <a:schemeClr val="bg1">
                    <a:lumMod val="95000"/>
                  </a:schemeClr>
                </a:solidFill>
                <a:latin typeface="Verdana Pro" panose="020B0604030504040204" pitchFamily="34" charset="0"/>
              </a:rPr>
              <a:t>Self-</a:t>
            </a:r>
            <a:br>
              <a:rPr lang="en-US" sz="2400" b="1">
                <a:solidFill>
                  <a:schemeClr val="bg1">
                    <a:lumMod val="95000"/>
                  </a:schemeClr>
                </a:solidFill>
                <a:latin typeface="Verdana Pro" panose="020B0604030504040204" pitchFamily="34" charset="0"/>
              </a:rPr>
            </a:br>
            <a:r>
              <a:rPr lang="en-US" sz="2400" b="1">
                <a:solidFill>
                  <a:schemeClr val="bg1">
                    <a:lumMod val="95000"/>
                  </a:schemeClr>
                </a:solidFill>
                <a:latin typeface="Verdana Pro" panose="020B0604030504040204" pitchFamily="34" charset="0"/>
              </a:rPr>
              <a:t>Service</a:t>
            </a:r>
          </a:p>
          <a:p>
            <a:pPr algn="ctr">
              <a:spcAft>
                <a:spcPts val="800"/>
              </a:spcAft>
            </a:pPr>
            <a:r>
              <a:rPr lang="en-US" sz="1200">
                <a:solidFill>
                  <a:schemeClr val="bg1">
                    <a:lumMod val="95000"/>
                  </a:schemeClr>
                </a:solidFill>
              </a:rPr>
              <a:t>Automated initial assessment with one click</a:t>
            </a:r>
            <a:endParaRPr lang="en-US" sz="1600" noProof="1">
              <a:solidFill>
                <a:schemeClr val="bg1">
                  <a:lumMod val="95000"/>
                </a:schemeClr>
              </a:solidFill>
              <a:latin typeface="Verdana Pro Light"/>
            </a:endParaRPr>
          </a:p>
        </p:txBody>
      </p:sp>
      <p:cxnSp>
        <p:nvCxnSpPr>
          <p:cNvPr id="109" name="Gerade Verbindung 108">
            <a:extLst>
              <a:ext uri="{FF2B5EF4-FFF2-40B4-BE49-F238E27FC236}">
                <a16:creationId xmlns:a16="http://schemas.microsoft.com/office/drawing/2014/main" id="{D69BAD60-9C32-E06A-FC86-EC20CB60C7C0}"/>
              </a:ext>
            </a:extLst>
          </p:cNvPr>
          <p:cNvCxnSpPr>
            <a:cxnSpLocks/>
          </p:cNvCxnSpPr>
          <p:nvPr/>
        </p:nvCxnSpPr>
        <p:spPr>
          <a:xfrm flipV="1">
            <a:off x="4068493" y="2157015"/>
            <a:ext cx="0" cy="1379224"/>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Gerade Verbindung 109">
            <a:extLst>
              <a:ext uri="{FF2B5EF4-FFF2-40B4-BE49-F238E27FC236}">
                <a16:creationId xmlns:a16="http://schemas.microsoft.com/office/drawing/2014/main" id="{2377A723-B413-2F14-7833-19E73E9614B9}"/>
              </a:ext>
            </a:extLst>
          </p:cNvPr>
          <p:cNvCxnSpPr>
            <a:cxnSpLocks/>
          </p:cNvCxnSpPr>
          <p:nvPr/>
        </p:nvCxnSpPr>
        <p:spPr>
          <a:xfrm flipV="1">
            <a:off x="8130540" y="2157015"/>
            <a:ext cx="0" cy="1379224"/>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Gerade Verbindung 112">
            <a:extLst>
              <a:ext uri="{FF2B5EF4-FFF2-40B4-BE49-F238E27FC236}">
                <a16:creationId xmlns:a16="http://schemas.microsoft.com/office/drawing/2014/main" id="{C759C22D-479E-E8BA-AC89-275F8239C9C8}"/>
              </a:ext>
            </a:extLst>
          </p:cNvPr>
          <p:cNvCxnSpPr>
            <a:cxnSpLocks/>
          </p:cNvCxnSpPr>
          <p:nvPr/>
        </p:nvCxnSpPr>
        <p:spPr>
          <a:xfrm flipV="1">
            <a:off x="4068493" y="4300607"/>
            <a:ext cx="0" cy="1379224"/>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Gerade Verbindung 113">
            <a:extLst>
              <a:ext uri="{FF2B5EF4-FFF2-40B4-BE49-F238E27FC236}">
                <a16:creationId xmlns:a16="http://schemas.microsoft.com/office/drawing/2014/main" id="{03834F94-9D0B-AA68-D72D-6E1349477948}"/>
              </a:ext>
            </a:extLst>
          </p:cNvPr>
          <p:cNvCxnSpPr>
            <a:cxnSpLocks/>
          </p:cNvCxnSpPr>
          <p:nvPr/>
        </p:nvCxnSpPr>
        <p:spPr>
          <a:xfrm flipV="1">
            <a:off x="8130540" y="4300607"/>
            <a:ext cx="0" cy="1379224"/>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Gerade Verbindung 114">
            <a:extLst>
              <a:ext uri="{FF2B5EF4-FFF2-40B4-BE49-F238E27FC236}">
                <a16:creationId xmlns:a16="http://schemas.microsoft.com/office/drawing/2014/main" id="{5076E3C0-ABE4-6E75-3637-9E1F9755CDD5}"/>
              </a:ext>
            </a:extLst>
          </p:cNvPr>
          <p:cNvCxnSpPr>
            <a:cxnSpLocks/>
          </p:cNvCxnSpPr>
          <p:nvPr/>
        </p:nvCxnSpPr>
        <p:spPr>
          <a:xfrm>
            <a:off x="753975" y="3923100"/>
            <a:ext cx="2570791" cy="0"/>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Gerade Verbindung 116">
            <a:extLst>
              <a:ext uri="{FF2B5EF4-FFF2-40B4-BE49-F238E27FC236}">
                <a16:creationId xmlns:a16="http://schemas.microsoft.com/office/drawing/2014/main" id="{C66C46BB-F156-CF5F-A2BF-3D58D9047ED4}"/>
              </a:ext>
            </a:extLst>
          </p:cNvPr>
          <p:cNvCxnSpPr>
            <a:cxnSpLocks/>
          </p:cNvCxnSpPr>
          <p:nvPr/>
        </p:nvCxnSpPr>
        <p:spPr>
          <a:xfrm>
            <a:off x="4798439" y="3923100"/>
            <a:ext cx="2570791" cy="0"/>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Gerade Verbindung 117">
            <a:extLst>
              <a:ext uri="{FF2B5EF4-FFF2-40B4-BE49-F238E27FC236}">
                <a16:creationId xmlns:a16="http://schemas.microsoft.com/office/drawing/2014/main" id="{9FB4EDB4-C916-24B0-477A-AA2090F35F59}"/>
              </a:ext>
            </a:extLst>
          </p:cNvPr>
          <p:cNvCxnSpPr>
            <a:cxnSpLocks/>
          </p:cNvCxnSpPr>
          <p:nvPr/>
        </p:nvCxnSpPr>
        <p:spPr>
          <a:xfrm>
            <a:off x="8807730" y="3923100"/>
            <a:ext cx="2570791" cy="0"/>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 name="Grafik 27" descr="Ein Bild, das Symbol, Logo, weiß enthält.&#10;&#10;Automatisch generierte Beschreibung">
            <a:extLst>
              <a:ext uri="{FF2B5EF4-FFF2-40B4-BE49-F238E27FC236}">
                <a16:creationId xmlns:a16="http://schemas.microsoft.com/office/drawing/2014/main" id="{7CB4ECCA-AE1A-7D49-CDD1-BB482F5DC6A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rot="10800000" flipV="1">
            <a:off x="454409" y="2521351"/>
            <a:ext cx="405618" cy="684000"/>
          </a:xfrm>
          <a:prstGeom prst="rect">
            <a:avLst/>
          </a:prstGeom>
        </p:spPr>
      </p:pic>
      <p:pic>
        <p:nvPicPr>
          <p:cNvPr id="29" name="Grafik 28" descr="Ein Bild, das Symbol, Logo, weiß enthält.&#10;&#10;Automatisch generierte Beschreibung">
            <a:extLst>
              <a:ext uri="{FF2B5EF4-FFF2-40B4-BE49-F238E27FC236}">
                <a16:creationId xmlns:a16="http://schemas.microsoft.com/office/drawing/2014/main" id="{25BFE9DE-C96B-D883-3F96-FD4B67B0B75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482938" y="2521351"/>
            <a:ext cx="405618" cy="684000"/>
          </a:xfrm>
          <a:prstGeom prst="rect">
            <a:avLst/>
          </a:prstGeom>
        </p:spPr>
      </p:pic>
      <p:pic>
        <p:nvPicPr>
          <p:cNvPr id="30" name="Grafik 29" descr="Ein Bild, das Symbol, Logo, weiß enthält.&#10;&#10;Automatisch generierte Beschreibung">
            <a:extLst>
              <a:ext uri="{FF2B5EF4-FFF2-40B4-BE49-F238E27FC236}">
                <a16:creationId xmlns:a16="http://schemas.microsoft.com/office/drawing/2014/main" id="{BEC09B3E-B76C-D2B9-C38E-3F9C63E9677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461852" y="2521351"/>
            <a:ext cx="405618" cy="684000"/>
          </a:xfrm>
          <a:prstGeom prst="rect">
            <a:avLst/>
          </a:prstGeom>
        </p:spPr>
      </p:pic>
      <p:pic>
        <p:nvPicPr>
          <p:cNvPr id="31" name="Grafik 30" descr="Ein Bild, das Symbol, Logo, weiß enthält.&#10;&#10;Automatisch generierte Beschreibung">
            <a:extLst>
              <a:ext uri="{FF2B5EF4-FFF2-40B4-BE49-F238E27FC236}">
                <a16:creationId xmlns:a16="http://schemas.microsoft.com/office/drawing/2014/main" id="{FBBF0445-11F7-8731-A871-7165B099D75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rot="10800000">
            <a:off x="8461852" y="4756147"/>
            <a:ext cx="405618" cy="684000"/>
          </a:xfrm>
          <a:prstGeom prst="rect">
            <a:avLst/>
          </a:prstGeom>
        </p:spPr>
      </p:pic>
      <p:pic>
        <p:nvPicPr>
          <p:cNvPr id="32" name="Grafik 31" descr="Ein Bild, das Symbol, Logo, weiß enthält.&#10;&#10;Automatisch generierte Beschreibung">
            <a:extLst>
              <a:ext uri="{FF2B5EF4-FFF2-40B4-BE49-F238E27FC236}">
                <a16:creationId xmlns:a16="http://schemas.microsoft.com/office/drawing/2014/main" id="{9CA5A171-1324-E631-CB3F-30A719EF284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rot="10800000">
            <a:off x="4482938" y="4756147"/>
            <a:ext cx="405618" cy="684000"/>
          </a:xfrm>
          <a:prstGeom prst="rect">
            <a:avLst/>
          </a:prstGeom>
        </p:spPr>
      </p:pic>
      <p:pic>
        <p:nvPicPr>
          <p:cNvPr id="33" name="Grafik 32" descr="Ein Bild, das Symbol, Logo, weiß enthält.&#10;&#10;Automatisch generierte Beschreibung">
            <a:extLst>
              <a:ext uri="{FF2B5EF4-FFF2-40B4-BE49-F238E27FC236}">
                <a16:creationId xmlns:a16="http://schemas.microsoft.com/office/drawing/2014/main" id="{095123E1-ACA0-7AB0-5873-5F5405A2F4B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51930" y="4756147"/>
            <a:ext cx="405618" cy="684000"/>
          </a:xfrm>
          <a:prstGeom prst="rect">
            <a:avLst/>
          </a:prstGeom>
        </p:spPr>
      </p:pic>
      <p:pic>
        <p:nvPicPr>
          <p:cNvPr id="12" name="Grafik 94">
            <a:extLst>
              <a:ext uri="{FF2B5EF4-FFF2-40B4-BE49-F238E27FC236}">
                <a16:creationId xmlns:a16="http://schemas.microsoft.com/office/drawing/2014/main" id="{16218E23-6F59-9F83-C464-7A0509F6CA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47269" y="1947520"/>
            <a:ext cx="576000" cy="576000"/>
          </a:xfrm>
          <a:prstGeom prst="rect">
            <a:avLst/>
          </a:prstGeom>
        </p:spPr>
      </p:pic>
      <p:pic>
        <p:nvPicPr>
          <p:cNvPr id="13" name="Grafik 14" descr="Stoppuhr 75% mit einfarbiger Füllung">
            <a:extLst>
              <a:ext uri="{FF2B5EF4-FFF2-40B4-BE49-F238E27FC236}">
                <a16:creationId xmlns:a16="http://schemas.microsoft.com/office/drawing/2014/main" id="{7B1C266F-2742-A375-77A7-82CB00F07E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44186" y="1947522"/>
            <a:ext cx="503627" cy="503627"/>
          </a:xfrm>
          <a:prstGeom prst="rect">
            <a:avLst/>
          </a:prstGeom>
        </p:spPr>
      </p:pic>
      <p:pic>
        <p:nvPicPr>
          <p:cNvPr id="16" name="Grafik 16" descr="Münzen mit einfarbiger Füllung">
            <a:extLst>
              <a:ext uri="{FF2B5EF4-FFF2-40B4-BE49-F238E27FC236}">
                <a16:creationId xmlns:a16="http://schemas.microsoft.com/office/drawing/2014/main" id="{3A153C76-2AB8-6EC7-3DDF-FA9280A0984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68894" y="1947335"/>
            <a:ext cx="504000" cy="504000"/>
          </a:xfrm>
          <a:prstGeom prst="rect">
            <a:avLst/>
          </a:prstGeom>
        </p:spPr>
      </p:pic>
      <p:grpSp>
        <p:nvGrpSpPr>
          <p:cNvPr id="21" name="Group 20">
            <a:extLst>
              <a:ext uri="{FF2B5EF4-FFF2-40B4-BE49-F238E27FC236}">
                <a16:creationId xmlns:a16="http://schemas.microsoft.com/office/drawing/2014/main" id="{FB499624-CBD2-14E3-318E-A6DB6A04F534}"/>
              </a:ext>
            </a:extLst>
          </p:cNvPr>
          <p:cNvGrpSpPr>
            <a:grpSpLocks noChangeAspect="1"/>
          </p:cNvGrpSpPr>
          <p:nvPr/>
        </p:nvGrpSpPr>
        <p:grpSpPr>
          <a:xfrm>
            <a:off x="1737234" y="4334211"/>
            <a:ext cx="600173" cy="684000"/>
            <a:chOff x="2356345" y="4023123"/>
            <a:chExt cx="914400" cy="1042115"/>
          </a:xfrm>
        </p:grpSpPr>
        <p:pic>
          <p:nvPicPr>
            <p:cNvPr id="17" name="Graphic 16" descr="Open hand with solid fill">
              <a:extLst>
                <a:ext uri="{FF2B5EF4-FFF2-40B4-BE49-F238E27FC236}">
                  <a16:creationId xmlns:a16="http://schemas.microsoft.com/office/drawing/2014/main" id="{CD017837-0C52-C32E-CCCE-4C6AFA89C73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56345" y="4150838"/>
              <a:ext cx="914400" cy="914400"/>
            </a:xfrm>
            <a:prstGeom prst="rect">
              <a:avLst/>
            </a:prstGeom>
          </p:spPr>
        </p:pic>
        <p:pic>
          <p:nvPicPr>
            <p:cNvPr id="20" name="Graphic 19" descr="Single gear with solid fill">
              <a:extLst>
                <a:ext uri="{FF2B5EF4-FFF2-40B4-BE49-F238E27FC236}">
                  <a16:creationId xmlns:a16="http://schemas.microsoft.com/office/drawing/2014/main" id="{309003A5-9DC4-8F21-94E5-F830C011606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99272" y="4023123"/>
              <a:ext cx="554967" cy="554967"/>
            </a:xfrm>
            <a:prstGeom prst="rect">
              <a:avLst/>
            </a:prstGeom>
          </p:spPr>
        </p:pic>
      </p:grpSp>
      <p:pic>
        <p:nvPicPr>
          <p:cNvPr id="27" name="Picture 26" descr="A white hand with a black background&#10;&#10;Description automatically generated">
            <a:extLst>
              <a:ext uri="{FF2B5EF4-FFF2-40B4-BE49-F238E27FC236}">
                <a16:creationId xmlns:a16="http://schemas.microsoft.com/office/drawing/2014/main" id="{D7B29C97-1221-6924-BFEF-A5C89897C1C4}"/>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832029" y="4310462"/>
            <a:ext cx="503999" cy="503999"/>
          </a:xfrm>
          <a:prstGeom prst="rect">
            <a:avLst/>
          </a:prstGeom>
        </p:spPr>
      </p:pic>
      <p:sp>
        <p:nvSpPr>
          <p:cNvPr id="9" name="Textfeld 107">
            <a:extLst>
              <a:ext uri="{FF2B5EF4-FFF2-40B4-BE49-F238E27FC236}">
                <a16:creationId xmlns:a16="http://schemas.microsoft.com/office/drawing/2014/main" id="{F3B04429-F7AB-C1AB-1521-C917F94039C3}"/>
              </a:ext>
            </a:extLst>
          </p:cNvPr>
          <p:cNvSpPr txBox="1"/>
          <p:nvPr/>
        </p:nvSpPr>
        <p:spPr>
          <a:xfrm>
            <a:off x="8803630" y="4901306"/>
            <a:ext cx="2570400" cy="1118255"/>
          </a:xfrm>
          <a:prstGeom prst="rect">
            <a:avLst/>
          </a:prstGeom>
          <a:noFill/>
        </p:spPr>
        <p:txBody>
          <a:bodyPr wrap="square"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lang="en-GB" sz="2400" b="1">
                <a:solidFill>
                  <a:srgbClr val="FFFFFF">
                    <a:lumMod val="95000"/>
                  </a:srgbClr>
                </a:solidFill>
                <a:latin typeface="Verdana Pro" panose="020B0604030504040204" pitchFamily="34" charset="0"/>
              </a:rPr>
              <a:t>L</a:t>
            </a:r>
            <a:r>
              <a:rPr kumimoji="0" lang="en-GB" sz="2400" b="1" i="0" u="none" strike="noStrike" kern="1200" cap="none" spc="0" normalizeH="0" baseline="0" noProof="0">
                <a:ln>
                  <a:noFill/>
                </a:ln>
                <a:solidFill>
                  <a:srgbClr val="FFFFFF">
                    <a:lumMod val="95000"/>
                  </a:srgbClr>
                </a:solidFill>
                <a:effectLst/>
                <a:uLnTx/>
                <a:uFillTx/>
                <a:latin typeface="Verdana Pro" panose="020B0604030504040204" pitchFamily="34" charset="0"/>
                <a:ea typeface="+mn-ea"/>
                <a:cs typeface="+mn-cs"/>
              </a:rPr>
              <a:t>egal &amp; dev alignment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1">
                <a:ln>
                  <a:noFill/>
                </a:ln>
                <a:solidFill>
                  <a:srgbClr val="FFFFFF">
                    <a:lumMod val="95000"/>
                  </a:srgbClr>
                </a:solidFill>
                <a:effectLst/>
                <a:uLnTx/>
                <a:uFillTx/>
                <a:latin typeface="Verdana Pro Light"/>
                <a:ea typeface="+mn-ea"/>
                <a:cs typeface="+mn-cs"/>
              </a:rPr>
              <a:t>Compliance during development</a:t>
            </a:r>
          </a:p>
        </p:txBody>
      </p:sp>
      <p:grpSp>
        <p:nvGrpSpPr>
          <p:cNvPr id="10" name="Group 9">
            <a:extLst>
              <a:ext uri="{FF2B5EF4-FFF2-40B4-BE49-F238E27FC236}">
                <a16:creationId xmlns:a16="http://schemas.microsoft.com/office/drawing/2014/main" id="{3182C977-BC1D-5285-DB1E-C7011E6D3531}"/>
              </a:ext>
            </a:extLst>
          </p:cNvPr>
          <p:cNvGrpSpPr>
            <a:grpSpLocks noChangeAspect="1"/>
          </p:cNvGrpSpPr>
          <p:nvPr/>
        </p:nvGrpSpPr>
        <p:grpSpPr>
          <a:xfrm>
            <a:off x="9908830" y="4334212"/>
            <a:ext cx="360000" cy="360000"/>
            <a:chOff x="4761947" y="5509994"/>
            <a:chExt cx="1045353" cy="1045355"/>
          </a:xfrm>
        </p:grpSpPr>
        <p:sp>
          <p:nvSpPr>
            <p:cNvPr id="11" name="Arc 10">
              <a:extLst>
                <a:ext uri="{FF2B5EF4-FFF2-40B4-BE49-F238E27FC236}">
                  <a16:creationId xmlns:a16="http://schemas.microsoft.com/office/drawing/2014/main" id="{C67CAADC-581F-C5B1-9866-42CDC4A6492B}"/>
                </a:ext>
              </a:extLst>
            </p:cNvPr>
            <p:cNvSpPr/>
            <p:nvPr/>
          </p:nvSpPr>
          <p:spPr>
            <a:xfrm>
              <a:off x="4761947" y="5509994"/>
              <a:ext cx="1045352" cy="1045352"/>
            </a:xfrm>
            <a:prstGeom prst="arc">
              <a:avLst>
                <a:gd name="adj1" fmla="val 11959721"/>
                <a:gd name="adj2" fmla="val 21310264"/>
              </a:avLst>
            </a:prstGeom>
            <a:ln w="38100" cap="rnd">
              <a:solidFill>
                <a:schemeClr val="bg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4" name="Arc 13">
              <a:extLst>
                <a:ext uri="{FF2B5EF4-FFF2-40B4-BE49-F238E27FC236}">
                  <a16:creationId xmlns:a16="http://schemas.microsoft.com/office/drawing/2014/main" id="{9FD3E3B9-97D4-E3A1-574C-53278322EB5E}"/>
                </a:ext>
              </a:extLst>
            </p:cNvPr>
            <p:cNvSpPr/>
            <p:nvPr/>
          </p:nvSpPr>
          <p:spPr>
            <a:xfrm rot="10800000">
              <a:off x="4761948" y="5509997"/>
              <a:ext cx="1045352" cy="1045352"/>
            </a:xfrm>
            <a:prstGeom prst="arc">
              <a:avLst>
                <a:gd name="adj1" fmla="val 11848386"/>
                <a:gd name="adj2" fmla="val 21310264"/>
              </a:avLst>
            </a:prstGeom>
            <a:ln w="38100" cap="rnd">
              <a:solidFill>
                <a:schemeClr val="bg1"/>
              </a:solidFill>
              <a:headEnd w="med" len="me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grpSp>
    </p:spTree>
    <p:extLst>
      <p:ext uri="{BB962C8B-B14F-4D97-AF65-F5344CB8AC3E}">
        <p14:creationId xmlns:p14="http://schemas.microsoft.com/office/powerpoint/2010/main" val="75707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5E54B-3853-D95C-2956-177C9E0B8E85}"/>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AC3C185-BB68-3512-DAE4-FF34784109AC}"/>
              </a:ext>
            </a:extLst>
          </p:cNvPr>
          <p:cNvGraphicFramePr>
            <a:graphicFrameLocks noChangeAspect="1"/>
          </p:cNvGraphicFramePr>
          <p:nvPr>
            <p:custDataLst>
              <p:tags r:id="rId1"/>
            </p:custDataLst>
            <p:extLst>
              <p:ext uri="{D42A27DB-BD31-4B8C-83A1-F6EECF244321}">
                <p14:modId xmlns:p14="http://schemas.microsoft.com/office/powerpoint/2010/main" val="12046164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FAC3C185-BB68-3512-DAE4-FF34784109A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94F53B-F2DB-1E0E-7EA5-1806912C5490}"/>
              </a:ext>
            </a:extLst>
          </p:cNvPr>
          <p:cNvSpPr>
            <a:spLocks noGrp="1"/>
          </p:cNvSpPr>
          <p:nvPr>
            <p:ph type="ctrTitle"/>
          </p:nvPr>
        </p:nvSpPr>
        <p:spPr/>
        <p:txBody>
          <a:bodyPr vert="horz"/>
          <a:lstStyle/>
          <a:p>
            <a:r>
              <a:rPr lang="en-GB"/>
              <a:t>Contact</a:t>
            </a:r>
            <a:br>
              <a:rPr lang="en-GB"/>
            </a:br>
            <a:endParaRPr lang="en-GB" b="0">
              <a:latin typeface="Verdana Pro Light" panose="020B0304030504040204" pitchFamily="34" charset="0"/>
              <a:ea typeface="+mn-ea"/>
              <a:cs typeface="Verdana" panose="020B0604030504040204" pitchFamily="34" charset="0"/>
            </a:endParaRPr>
          </a:p>
        </p:txBody>
      </p:sp>
      <p:pic>
        <p:nvPicPr>
          <p:cNvPr id="5" name="Picture Placeholder 4">
            <a:extLst>
              <a:ext uri="{FF2B5EF4-FFF2-40B4-BE49-F238E27FC236}">
                <a16:creationId xmlns:a16="http://schemas.microsoft.com/office/drawing/2014/main" id="{81246F1D-F021-37E2-62F1-6BD66CF6B1B1}"/>
              </a:ext>
            </a:extLst>
          </p:cNvPr>
          <p:cNvPicPr>
            <a:picLocks noGrp="1" noChangeAspect="1"/>
          </p:cNvPicPr>
          <p:nvPr>
            <p:ph type="pic" sz="quarter" idx="10"/>
          </p:nvPr>
        </p:nvPicPr>
        <p:blipFill>
          <a:blip r:embed="rId5"/>
          <a:srcRect t="7746" b="7746"/>
          <a:stretch/>
        </p:blipFill>
        <p:spPr/>
      </p:pic>
      <p:sp>
        <p:nvSpPr>
          <p:cNvPr id="3" name="Slide Number Placeholder 5">
            <a:extLst>
              <a:ext uri="{FF2B5EF4-FFF2-40B4-BE49-F238E27FC236}">
                <a16:creationId xmlns:a16="http://schemas.microsoft.com/office/drawing/2014/main" id="{35F9F1A8-D135-61B9-6D63-F81A6259B567}"/>
              </a:ext>
            </a:extLst>
          </p:cNvPr>
          <p:cNvSpPr txBox="1">
            <a:spLocks/>
          </p:cNvSpPr>
          <p:nvPr/>
        </p:nvSpPr>
        <p:spPr>
          <a:xfrm>
            <a:off x="11702260" y="6378987"/>
            <a:ext cx="12824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18</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94949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A7A6A-1C9B-EB4B-29E2-D6E2AE4D9305}"/>
            </a:ext>
          </a:extLst>
        </p:cNvPr>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BA5D5EF-78AD-59E4-50AA-F6F7ACFEAF4D}"/>
              </a:ext>
            </a:extLst>
          </p:cNvPr>
          <p:cNvGraphicFramePr>
            <a:graphicFrameLocks noChangeAspect="1"/>
          </p:cNvGraphicFramePr>
          <p:nvPr>
            <p:custDataLst>
              <p:tags r:id="rId1"/>
            </p:custDataLst>
            <p:extLst>
              <p:ext uri="{D42A27DB-BD31-4B8C-83A1-F6EECF244321}">
                <p14:modId xmlns:p14="http://schemas.microsoft.com/office/powerpoint/2010/main" val="2086459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5" progId="TCLayout.ActiveDocument.1">
                  <p:embed/>
                </p:oleObj>
              </mc:Choice>
              <mc:Fallback>
                <p:oleObj name="think-cell Slide" r:id="rId4" imgW="404" imgH="405" progId="TCLayout.ActiveDocument.1">
                  <p:embed/>
                  <p:pic>
                    <p:nvPicPr>
                      <p:cNvPr id="3" name="Objekt 2" hidden="1">
                        <a:extLst>
                          <a:ext uri="{FF2B5EF4-FFF2-40B4-BE49-F238E27FC236}">
                            <a16:creationId xmlns:a16="http://schemas.microsoft.com/office/drawing/2014/main" id="{BBA5D5EF-78AD-59E4-50AA-F6F7ACFEAF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platzhalter 5">
            <a:extLst>
              <a:ext uri="{FF2B5EF4-FFF2-40B4-BE49-F238E27FC236}">
                <a16:creationId xmlns:a16="http://schemas.microsoft.com/office/drawing/2014/main" id="{3AE2CB8A-7FB1-1E64-CA99-8FCCF5F07D97}"/>
              </a:ext>
            </a:extLst>
          </p:cNvPr>
          <p:cNvSpPr>
            <a:spLocks noGrp="1"/>
          </p:cNvSpPr>
          <p:nvPr>
            <p:ph type="body" sz="quarter" idx="12"/>
          </p:nvPr>
        </p:nvSpPr>
        <p:spPr>
          <a:prstGeom prst="rect">
            <a:avLst/>
          </a:prstGeom>
        </p:spPr>
        <p:txBody>
          <a:bodyPr lIns="0" anchor="ctr"/>
          <a:lstStyle/>
          <a:p>
            <a:r>
              <a:rPr lang="de-DE" err="1">
                <a:latin typeface="Verdana Pro Light" panose="020B0304030504040204" pitchFamily="34" charset="0"/>
              </a:rPr>
              <a:t>Let‘s</a:t>
            </a:r>
            <a:r>
              <a:rPr lang="de-DE">
                <a:latin typeface="Verdana Pro Light" panose="020B0304030504040204" pitchFamily="34" charset="0"/>
              </a:rPr>
              <a:t> </a:t>
            </a:r>
            <a:r>
              <a:rPr lang="de-DE" err="1">
                <a:latin typeface="Verdana Pro Light" panose="020B0304030504040204" pitchFamily="34" charset="0"/>
              </a:rPr>
              <a:t>talk</a:t>
            </a:r>
            <a:endParaRPr lang="de-DE" sz="900">
              <a:latin typeface="Verdana Pro Light" panose="020B0304030504040204" pitchFamily="34" charset="0"/>
            </a:endParaRPr>
          </a:p>
        </p:txBody>
      </p:sp>
      <p:sp>
        <p:nvSpPr>
          <p:cNvPr id="7" name="Text Placeholder 6">
            <a:extLst>
              <a:ext uri="{FF2B5EF4-FFF2-40B4-BE49-F238E27FC236}">
                <a16:creationId xmlns:a16="http://schemas.microsoft.com/office/drawing/2014/main" id="{3F6EE37C-E5C1-FD63-8DB5-011C70E8C146}"/>
              </a:ext>
            </a:extLst>
          </p:cNvPr>
          <p:cNvSpPr>
            <a:spLocks noGrp="1"/>
          </p:cNvSpPr>
          <p:nvPr>
            <p:ph type="body" sz="quarter" idx="13"/>
          </p:nvPr>
        </p:nvSpPr>
        <p:spPr>
          <a:xfrm>
            <a:off x="371476" y="568327"/>
            <a:ext cx="3199498" cy="661384"/>
          </a:xfrm>
        </p:spPr>
        <p:txBody>
          <a:bodyPr/>
          <a:lstStyle/>
          <a:p>
            <a:r>
              <a:rPr kumimoji="0" lang="de-DE" sz="2000" b="1" i="0" u="none" strike="noStrike" kern="1200" cap="none" spc="0" normalizeH="0" baseline="0" noProof="0">
                <a:ln>
                  <a:noFill/>
                </a:ln>
                <a:solidFill>
                  <a:srgbClr val="000000"/>
                </a:solidFill>
                <a:effectLst/>
                <a:uLnTx/>
                <a:uFillTx/>
                <a:latin typeface="Verdana Pro" panose="020B0604030504040204" pitchFamily="34" charset="0"/>
                <a:ea typeface="+mn-ea"/>
                <a:cs typeface="Verdana" panose="020B0604030504040204" pitchFamily="34" charset="0"/>
              </a:rPr>
              <a:t>Contact </a:t>
            </a:r>
            <a:r>
              <a:rPr lang="de-DE" sz="2000" b="1">
                <a:solidFill>
                  <a:srgbClr val="000000"/>
                </a:solidFill>
                <a:latin typeface="Verdana Pro" panose="020B0604030504040204" pitchFamily="34" charset="0"/>
                <a:cs typeface="Verdana" panose="020B0604030504040204" pitchFamily="34" charset="0"/>
              </a:rPr>
              <a:t>o</a:t>
            </a:r>
            <a:r>
              <a:rPr kumimoji="0" lang="de-DE" sz="2000" b="1" i="0" u="none" strike="noStrike" kern="1200" cap="none" spc="0" normalizeH="0" baseline="0" noProof="0" err="1">
                <a:ln>
                  <a:noFill/>
                </a:ln>
                <a:solidFill>
                  <a:srgbClr val="000000"/>
                </a:solidFill>
                <a:effectLst/>
                <a:uLnTx/>
                <a:uFillTx/>
                <a:latin typeface="Verdana Pro" panose="020B0604030504040204" pitchFamily="34" charset="0"/>
                <a:ea typeface="+mn-ea"/>
                <a:cs typeface="Verdana" panose="020B0604030504040204" pitchFamily="34" charset="0"/>
              </a:rPr>
              <a:t>ur</a:t>
            </a:r>
            <a:r>
              <a:rPr kumimoji="0" lang="de-DE" sz="2000" b="1" i="0" u="none" strike="noStrike" kern="1200" cap="none" spc="0" normalizeH="0" baseline="0" noProof="0">
                <a:ln>
                  <a:noFill/>
                </a:ln>
                <a:solidFill>
                  <a:srgbClr val="000000"/>
                </a:solidFill>
                <a:effectLst/>
                <a:uLnTx/>
                <a:uFillTx/>
                <a:latin typeface="Verdana Pro" panose="020B0604030504040204" pitchFamily="34" charset="0"/>
                <a:ea typeface="+mn-ea"/>
                <a:cs typeface="Verdana" panose="020B0604030504040204" pitchFamily="34" charset="0"/>
              </a:rPr>
              <a:t> </a:t>
            </a:r>
            <a:r>
              <a:rPr kumimoji="0" lang="de-DE" sz="2000" b="1" i="0" u="none" strike="noStrike" kern="1200" cap="none" spc="0" normalizeH="0" baseline="0" noProof="0" err="1">
                <a:ln>
                  <a:noFill/>
                </a:ln>
                <a:solidFill>
                  <a:srgbClr val="000000"/>
                </a:solidFill>
                <a:effectLst/>
                <a:uLnTx/>
                <a:uFillTx/>
                <a:latin typeface="Verdana Pro" panose="020B0604030504040204" pitchFamily="34" charset="0"/>
                <a:ea typeface="+mn-ea"/>
                <a:cs typeface="Verdana" panose="020B0604030504040204" pitchFamily="34" charset="0"/>
              </a:rPr>
              <a:t>experts</a:t>
            </a:r>
            <a:r>
              <a:rPr lang="de-DE" sz="2000" b="1">
                <a:solidFill>
                  <a:srgbClr val="000000"/>
                </a:solidFill>
                <a:latin typeface="Verdana Pro" panose="020B0604030504040204" pitchFamily="34" charset="0"/>
                <a:cs typeface="Verdana" panose="020B0604030504040204" pitchFamily="34" charset="0"/>
              </a:rPr>
              <a:t> </a:t>
            </a:r>
            <a:r>
              <a:rPr lang="de-DE" sz="2000" b="0" err="1">
                <a:solidFill>
                  <a:srgbClr val="000000"/>
                </a:solidFill>
                <a:latin typeface="Verdana Pro Light" panose="020B0304030504040204" pitchFamily="34" charset="0"/>
                <a:cs typeface="Verdana" panose="020B0604030504040204" pitchFamily="34" charset="0"/>
              </a:rPr>
              <a:t>we</a:t>
            </a:r>
            <a:r>
              <a:rPr lang="de-DE" sz="2000" b="0">
                <a:solidFill>
                  <a:srgbClr val="000000"/>
                </a:solidFill>
                <a:latin typeface="Verdana Pro Light" panose="020B0304030504040204" pitchFamily="34" charset="0"/>
                <a:cs typeface="Verdana" panose="020B0604030504040204" pitchFamily="34" charset="0"/>
              </a:rPr>
              <a:t> </a:t>
            </a:r>
            <a:r>
              <a:rPr lang="de-DE" sz="2000" b="0" err="1">
                <a:solidFill>
                  <a:srgbClr val="000000"/>
                </a:solidFill>
                <a:latin typeface="Verdana Pro Light" panose="020B0304030504040204" pitchFamily="34" charset="0"/>
                <a:cs typeface="Verdana" panose="020B0604030504040204" pitchFamily="34" charset="0"/>
              </a:rPr>
              <a:t>are</a:t>
            </a:r>
            <a:r>
              <a:rPr lang="de-DE" sz="2000" b="0">
                <a:solidFill>
                  <a:srgbClr val="000000"/>
                </a:solidFill>
                <a:latin typeface="Verdana Pro Light" panose="020B0304030504040204" pitchFamily="34" charset="0"/>
                <a:cs typeface="Verdana" panose="020B0604030504040204" pitchFamily="34" charset="0"/>
              </a:rPr>
              <a:t> </a:t>
            </a:r>
            <a:r>
              <a:rPr kumimoji="0" lang="de-DE" sz="2000" b="0" u="none" strike="noStrike" kern="1200" cap="none" spc="0" normalizeH="0" baseline="0" noProof="0" err="1">
                <a:ln>
                  <a:noFill/>
                </a:ln>
                <a:solidFill>
                  <a:srgbClr val="000000"/>
                </a:solidFill>
                <a:effectLst/>
                <a:uLnTx/>
                <a:uFillTx/>
                <a:latin typeface="Verdana Pro Light" panose="020B0304030504040204" pitchFamily="34" charset="0"/>
                <a:cs typeface="Verdana" panose="020B0604030504040204" pitchFamily="34" charset="0"/>
              </a:rPr>
              <a:t>available</a:t>
            </a:r>
            <a:r>
              <a:rPr kumimoji="0" lang="de-DE" sz="2000" b="0" u="none" strike="noStrike" kern="1200" cap="none" spc="0" normalizeH="0" baseline="0" noProof="0">
                <a:ln>
                  <a:noFill/>
                </a:ln>
                <a:solidFill>
                  <a:srgbClr val="000000"/>
                </a:solidFill>
                <a:effectLst/>
                <a:uLnTx/>
                <a:uFillTx/>
                <a:latin typeface="Verdana Pro Light" panose="020B0304030504040204" pitchFamily="34" charset="0"/>
                <a:cs typeface="Verdana" panose="020B0604030504040204" pitchFamily="34" charset="0"/>
              </a:rPr>
              <a:t> </a:t>
            </a:r>
            <a:r>
              <a:rPr kumimoji="0" lang="de-DE" sz="2000" b="0" u="none" strike="noStrike" kern="1200" cap="none" spc="0" normalizeH="0" baseline="0" noProof="0" err="1">
                <a:ln>
                  <a:noFill/>
                </a:ln>
                <a:solidFill>
                  <a:srgbClr val="000000"/>
                </a:solidFill>
                <a:effectLst/>
                <a:uLnTx/>
                <a:uFillTx/>
                <a:latin typeface="Verdana Pro Light" panose="020B0304030504040204" pitchFamily="34" charset="0"/>
                <a:cs typeface="Verdana" panose="020B0604030504040204" pitchFamily="34" charset="0"/>
              </a:rPr>
              <a:t>for</a:t>
            </a:r>
            <a:r>
              <a:rPr kumimoji="0" lang="de-DE" sz="2000" b="0" u="none" strike="noStrike" kern="1200" cap="none" spc="0" normalizeH="0" baseline="0" noProof="0">
                <a:ln>
                  <a:noFill/>
                </a:ln>
                <a:solidFill>
                  <a:srgbClr val="000000"/>
                </a:solidFill>
                <a:effectLst/>
                <a:uLnTx/>
                <a:uFillTx/>
                <a:latin typeface="Verdana Pro Light" panose="020B0304030504040204" pitchFamily="34" charset="0"/>
                <a:cs typeface="Verdana" panose="020B0604030504040204" pitchFamily="34" charset="0"/>
              </a:rPr>
              <a:t> </a:t>
            </a:r>
            <a:r>
              <a:rPr lang="de-DE" altLang="en-US" sz="2000" b="0">
                <a:solidFill>
                  <a:srgbClr val="000000"/>
                </a:solidFill>
                <a:latin typeface="Verdana Pro Light" panose="020B0304030504040204" pitchFamily="34" charset="0"/>
                <a:cs typeface="Verdana" panose="020B0604030504040204" pitchFamily="34" charset="0"/>
              </a:rPr>
              <a:t>ASML</a:t>
            </a:r>
            <a:r>
              <a:rPr lang="en-GB" sz="2000" b="0">
                <a:solidFill>
                  <a:srgbClr val="000000"/>
                </a:solidFill>
                <a:latin typeface="Verdana Pro Light" panose="020B0304030504040204" pitchFamily="34" charset="0"/>
                <a:cs typeface="Verdana" panose="020B0604030504040204" pitchFamily="34" charset="0"/>
              </a:rPr>
              <a:t>’s </a:t>
            </a:r>
            <a:r>
              <a:rPr lang="en-US" sz="2000" b="0">
                <a:solidFill>
                  <a:srgbClr val="000000"/>
                </a:solidFill>
                <a:latin typeface="Verdana Pro Light" panose="020B0304030504040204" pitchFamily="34" charset="0"/>
                <a:cs typeface="Verdana" panose="020B0604030504040204" pitchFamily="34" charset="0"/>
              </a:rPr>
              <a:t>questions</a:t>
            </a:r>
            <a:endParaRPr lang="de-DE" b="0">
              <a:latin typeface="Verdana Pro Light" panose="020B0304030504040204" pitchFamily="34" charset="0"/>
            </a:endParaRPr>
          </a:p>
        </p:txBody>
      </p:sp>
      <p:sp>
        <p:nvSpPr>
          <p:cNvPr id="11" name="Textfeld 10">
            <a:extLst>
              <a:ext uri="{FF2B5EF4-FFF2-40B4-BE49-F238E27FC236}">
                <a16:creationId xmlns:a16="http://schemas.microsoft.com/office/drawing/2014/main" id="{9325E000-6383-DC5F-8A5B-2400943F172D}"/>
              </a:ext>
            </a:extLst>
          </p:cNvPr>
          <p:cNvSpPr txBox="1"/>
          <p:nvPr/>
        </p:nvSpPr>
        <p:spPr>
          <a:xfrm>
            <a:off x="6911099" y="2969390"/>
            <a:ext cx="2178565" cy="1215397"/>
          </a:xfrm>
          <a:prstGeom prst="rect">
            <a:avLst/>
          </a:prstGeom>
          <a:noFill/>
        </p:spPr>
        <p:txBody>
          <a:bodyPr wrap="square" anchor="t">
            <a:spAutoFit/>
          </a:bodyPr>
          <a:lstStyle/>
          <a:p>
            <a:pPr>
              <a:lnSpc>
                <a:spcPct val="150000"/>
              </a:lnSpc>
            </a:pPr>
            <a:r>
              <a:rPr lang="de-DE" sz="1000" b="1">
                <a:solidFill>
                  <a:srgbClr val="060606"/>
                </a:solidFill>
                <a:latin typeface="Verdana Pro SemiBold" panose="020B0604030504040204" pitchFamily="34" charset="0"/>
                <a:ea typeface="Verdana Pro Regular" pitchFamily="34" charset="-122"/>
              </a:rPr>
              <a:t>Dr. Jan Werth</a:t>
            </a:r>
            <a:br>
              <a:rPr lang="de-DE" sz="1000" b="1">
                <a:solidFill>
                  <a:srgbClr val="060606"/>
                </a:solidFill>
                <a:latin typeface="Verdana Pro SemiBold" panose="020B0604030504040204" pitchFamily="34" charset="0"/>
                <a:ea typeface="Verdana Pro Regular" pitchFamily="34" charset="-122"/>
              </a:rPr>
            </a:br>
            <a:r>
              <a:rPr lang="de-DE" sz="1000">
                <a:solidFill>
                  <a:srgbClr val="060606"/>
                </a:solidFill>
                <a:latin typeface="Verdana Pro Light" panose="020B0304030504040204" pitchFamily="34" charset="0"/>
                <a:ea typeface="Verdana Pro Regular" pitchFamily="34" charset="-122"/>
              </a:rPr>
              <a:t>Lead Data Scientist</a:t>
            </a:r>
            <a:br>
              <a:rPr lang="de-DE" sz="1000">
                <a:solidFill>
                  <a:srgbClr val="060606"/>
                </a:solidFill>
                <a:latin typeface="Verdana Pro Light" panose="020B0304030504040204" pitchFamily="34" charset="0"/>
                <a:ea typeface="Verdana Pro Regular" pitchFamily="34" charset="-122"/>
              </a:rPr>
            </a:b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err="1">
                <a:solidFill>
                  <a:srgbClr val="060606"/>
                </a:solidFill>
                <a:latin typeface="Verdana Pro Light" panose="020B0304030504040204" pitchFamily="34" charset="0"/>
                <a:ea typeface="Verdana Pro Regular" pitchFamily="34" charset="-122"/>
              </a:rPr>
              <a:t>jan.werth@eraneos.com</a:t>
            </a: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a:solidFill>
                  <a:srgbClr val="060606"/>
                </a:solidFill>
                <a:latin typeface="Verdana Pro Light" panose="020B0304030504040204" pitchFamily="34" charset="0"/>
                <a:ea typeface="Verdana Pro Regular" pitchFamily="34" charset="-122"/>
              </a:rPr>
              <a:t>+49 171 6415 807</a:t>
            </a:r>
          </a:p>
        </p:txBody>
      </p:sp>
      <p:sp>
        <p:nvSpPr>
          <p:cNvPr id="15" name="Textfeld 14">
            <a:extLst>
              <a:ext uri="{FF2B5EF4-FFF2-40B4-BE49-F238E27FC236}">
                <a16:creationId xmlns:a16="http://schemas.microsoft.com/office/drawing/2014/main" id="{9185BBDA-C41C-9140-089A-A3C4421358B1}"/>
              </a:ext>
            </a:extLst>
          </p:cNvPr>
          <p:cNvSpPr txBox="1"/>
          <p:nvPr/>
        </p:nvSpPr>
        <p:spPr>
          <a:xfrm>
            <a:off x="9242759" y="2969390"/>
            <a:ext cx="2096744" cy="1215397"/>
          </a:xfrm>
          <a:prstGeom prst="rect">
            <a:avLst/>
          </a:prstGeom>
          <a:noFill/>
        </p:spPr>
        <p:txBody>
          <a:bodyPr wrap="square" anchor="t">
            <a:spAutoFit/>
          </a:bodyPr>
          <a:lstStyle/>
          <a:p>
            <a:pPr>
              <a:lnSpc>
                <a:spcPct val="150000"/>
              </a:lnSpc>
            </a:pPr>
            <a:r>
              <a:rPr lang="de-DE" sz="1000" b="1">
                <a:solidFill>
                  <a:srgbClr val="060606"/>
                </a:solidFill>
                <a:latin typeface="Verdana Pro SemiBold" panose="020B0604030504040204" pitchFamily="34" charset="0"/>
                <a:ea typeface="Verdana Pro Regular" pitchFamily="34" charset="-122"/>
              </a:rPr>
              <a:t>Philipp </a:t>
            </a:r>
            <a:r>
              <a:rPr lang="de-DE" sz="1000" b="1" err="1">
                <a:solidFill>
                  <a:srgbClr val="060606"/>
                </a:solidFill>
                <a:latin typeface="Verdana Pro SemiBold" panose="020B0604030504040204" pitchFamily="34" charset="0"/>
                <a:ea typeface="Verdana Pro Regular" pitchFamily="34" charset="-122"/>
              </a:rPr>
              <a:t>Pytel</a:t>
            </a:r>
            <a:br>
              <a:rPr lang="de-DE" sz="1000" b="1">
                <a:solidFill>
                  <a:srgbClr val="060606"/>
                </a:solidFill>
                <a:latin typeface="Verdana Pro SemiBold" panose="020B0604030504040204" pitchFamily="34" charset="0"/>
                <a:ea typeface="Verdana Pro Regular" pitchFamily="34" charset="-122"/>
              </a:rPr>
            </a:br>
            <a:r>
              <a:rPr lang="en-GB" sz="1000"/>
              <a:t>Managing Director</a:t>
            </a:r>
            <a:endParaRPr lang="de-DE" sz="1000">
              <a:solidFill>
                <a:srgbClr val="060606"/>
              </a:solidFill>
              <a:latin typeface="Verdana Pro Light" panose="020B0304030504040204" pitchFamily="34" charset="0"/>
              <a:ea typeface="Verdana Pro Regular" pitchFamily="34" charset="-122"/>
            </a:endParaRPr>
          </a:p>
          <a:p>
            <a:pPr>
              <a:lnSpc>
                <a:spcPct val="150000"/>
              </a:lnSpc>
            </a:pP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err="1">
                <a:solidFill>
                  <a:srgbClr val="060606"/>
                </a:solidFill>
                <a:latin typeface="Verdana Pro Light" panose="020B0304030504040204" pitchFamily="34" charset="0"/>
                <a:ea typeface="Verdana Pro Regular" pitchFamily="34" charset="-122"/>
              </a:rPr>
              <a:t>philipp.pytel@eraneos.com</a:t>
            </a: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a:solidFill>
                  <a:srgbClr val="060606"/>
                </a:solidFill>
                <a:latin typeface="Verdana Pro Light" panose="020B0304030504040204" pitchFamily="34" charset="0"/>
                <a:ea typeface="Verdana Pro Regular" pitchFamily="34" charset="-122"/>
              </a:rPr>
              <a:t>+491 515 2335 087</a:t>
            </a:r>
          </a:p>
        </p:txBody>
      </p:sp>
      <p:pic>
        <p:nvPicPr>
          <p:cNvPr id="4" name="Picture Placeholder 10">
            <a:extLst>
              <a:ext uri="{FF2B5EF4-FFF2-40B4-BE49-F238E27FC236}">
                <a16:creationId xmlns:a16="http://schemas.microsoft.com/office/drawing/2014/main" id="{31636880-F7EB-6BC6-8C6F-994CFE2E5308}"/>
              </a:ext>
            </a:extLst>
          </p:cNvPr>
          <p:cNvPicPr>
            <a:picLocks noChangeAspect="1"/>
          </p:cNvPicPr>
          <p:nvPr/>
        </p:nvPicPr>
        <p:blipFill>
          <a:blip r:embed="rId6">
            <a:grayscl/>
          </a:blip>
          <a:srcRect/>
          <a:stretch/>
        </p:blipFill>
        <p:spPr>
          <a:xfrm>
            <a:off x="6911099" y="559615"/>
            <a:ext cx="2331660" cy="2401066"/>
          </a:xfrm>
          <a:prstGeom prst="rect">
            <a:avLst/>
          </a:prstGeom>
        </p:spPr>
      </p:pic>
      <p:pic>
        <p:nvPicPr>
          <p:cNvPr id="2052" name="Picture 4" descr="Profilfoto für Marc Lämmel">
            <a:extLst>
              <a:ext uri="{FF2B5EF4-FFF2-40B4-BE49-F238E27FC236}">
                <a16:creationId xmlns:a16="http://schemas.microsoft.com/office/drawing/2014/main" id="{57F0FCF2-1434-2345-C375-1EE7625E6A4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510033" y="559616"/>
            <a:ext cx="2401066" cy="240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0">
            <a:extLst>
              <a:ext uri="{FF2B5EF4-FFF2-40B4-BE49-F238E27FC236}">
                <a16:creationId xmlns:a16="http://schemas.microsoft.com/office/drawing/2014/main" id="{3890772D-F62A-1CE3-298B-59B0CB73CED7}"/>
              </a:ext>
            </a:extLst>
          </p:cNvPr>
          <p:cNvSpPr txBox="1"/>
          <p:nvPr/>
        </p:nvSpPr>
        <p:spPr>
          <a:xfrm>
            <a:off x="4466890" y="2969390"/>
            <a:ext cx="2178565" cy="1215397"/>
          </a:xfrm>
          <a:prstGeom prst="rect">
            <a:avLst/>
          </a:prstGeom>
          <a:noFill/>
        </p:spPr>
        <p:txBody>
          <a:bodyPr wrap="square" anchor="t">
            <a:spAutoFit/>
          </a:bodyPr>
          <a:lstStyle/>
          <a:p>
            <a:pPr>
              <a:lnSpc>
                <a:spcPct val="150000"/>
              </a:lnSpc>
            </a:pPr>
            <a:r>
              <a:rPr lang="de-DE" sz="1000" b="1">
                <a:solidFill>
                  <a:srgbClr val="060606"/>
                </a:solidFill>
                <a:latin typeface="Verdana Pro SemiBold" panose="020B0604030504040204" pitchFamily="34" charset="0"/>
                <a:ea typeface="Verdana Pro Regular" pitchFamily="34" charset="-122"/>
              </a:rPr>
              <a:t>Dr. Marc Lämmel</a:t>
            </a:r>
            <a:br>
              <a:rPr lang="de-DE" sz="1000" b="1">
                <a:solidFill>
                  <a:srgbClr val="060606"/>
                </a:solidFill>
                <a:latin typeface="Verdana Pro SemiBold" panose="020B0604030504040204" pitchFamily="34" charset="0"/>
                <a:ea typeface="Verdana Pro Regular" pitchFamily="34" charset="-122"/>
              </a:rPr>
            </a:br>
            <a:r>
              <a:rPr lang="de-DE" sz="1000">
                <a:solidFill>
                  <a:srgbClr val="060606"/>
                </a:solidFill>
                <a:latin typeface="Verdana Pro Light" panose="020B0304030504040204" pitchFamily="34" charset="0"/>
                <a:ea typeface="Verdana Pro Regular" pitchFamily="34" charset="-122"/>
              </a:rPr>
              <a:t>Lead Data Scientist</a:t>
            </a:r>
            <a:br>
              <a:rPr lang="de-DE" sz="1000">
                <a:solidFill>
                  <a:srgbClr val="060606"/>
                </a:solidFill>
                <a:latin typeface="Verdana Pro Light" panose="020B0304030504040204" pitchFamily="34" charset="0"/>
                <a:ea typeface="Verdana Pro Regular" pitchFamily="34" charset="-122"/>
              </a:rPr>
            </a:b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err="1">
                <a:solidFill>
                  <a:srgbClr val="060606"/>
                </a:solidFill>
                <a:latin typeface="Verdana Pro Light" panose="020B0304030504040204" pitchFamily="34" charset="0"/>
                <a:ea typeface="Verdana Pro Regular" pitchFamily="34" charset="-122"/>
              </a:rPr>
              <a:t>marc.laemmel@eraneos.com</a:t>
            </a:r>
            <a:endParaRPr lang="de-DE" sz="1000">
              <a:solidFill>
                <a:srgbClr val="060606"/>
              </a:solidFill>
              <a:latin typeface="Verdana Pro Light" panose="020B0304030504040204" pitchFamily="34" charset="0"/>
              <a:ea typeface="Verdana Pro Regular" pitchFamily="34" charset="-122"/>
            </a:endParaRPr>
          </a:p>
          <a:p>
            <a:pPr>
              <a:lnSpc>
                <a:spcPct val="150000"/>
              </a:lnSpc>
            </a:pPr>
            <a:r>
              <a:rPr lang="de-DE" sz="1000">
                <a:solidFill>
                  <a:srgbClr val="060606"/>
                </a:solidFill>
                <a:latin typeface="Verdana Pro Light" panose="020B0304030504040204" pitchFamily="34" charset="0"/>
                <a:ea typeface="Verdana Pro Regular" pitchFamily="34" charset="-122"/>
              </a:rPr>
              <a:t>+49 151 21247 361</a:t>
            </a:r>
          </a:p>
        </p:txBody>
      </p:sp>
      <p:pic>
        <p:nvPicPr>
          <p:cNvPr id="4098" name="Picture 2" descr="Profilfoto für Philipp">
            <a:extLst>
              <a:ext uri="{FF2B5EF4-FFF2-40B4-BE49-F238E27FC236}">
                <a16:creationId xmlns:a16="http://schemas.microsoft.com/office/drawing/2014/main" id="{79DDA3F5-0136-DC69-6A69-0E67FD372E66}"/>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242759" y="559615"/>
            <a:ext cx="2409775" cy="24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66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572179B-FDE7-2832-B006-C790E16E3003}"/>
              </a:ext>
            </a:extLst>
          </p:cNvPr>
          <p:cNvGraphicFramePr>
            <a:graphicFrameLocks noChangeAspect="1"/>
          </p:cNvGraphicFramePr>
          <p:nvPr>
            <p:custDataLst>
              <p:tags r:id="rId1"/>
            </p:custDataLst>
            <p:extLst>
              <p:ext uri="{D42A27DB-BD31-4B8C-83A1-F6EECF244321}">
                <p14:modId xmlns:p14="http://schemas.microsoft.com/office/powerpoint/2010/main" val="42726649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3" name="think-cell data - do not delete" hidden="1">
                        <a:extLst>
                          <a:ext uri="{FF2B5EF4-FFF2-40B4-BE49-F238E27FC236}">
                            <a16:creationId xmlns:a16="http://schemas.microsoft.com/office/drawing/2014/main" id="{1572179B-FDE7-2832-B006-C790E16E300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8" name="Textplatzhalter 2">
            <a:extLst>
              <a:ext uri="{FF2B5EF4-FFF2-40B4-BE49-F238E27FC236}">
                <a16:creationId xmlns:a16="http://schemas.microsoft.com/office/drawing/2014/main" id="{324704E3-4BA0-0BD0-E2A0-5C288B814457}"/>
              </a:ext>
            </a:extLst>
          </p:cNvPr>
          <p:cNvSpPr>
            <a:spLocks noGrp="1"/>
          </p:cNvSpPr>
          <p:nvPr>
            <p:custDataLst>
              <p:tags r:id="rId2"/>
            </p:custDataLst>
          </p:nvPr>
        </p:nvSpPr>
        <p:spPr bwMode="auto">
          <a:xfrm>
            <a:off x="371475" y="1598613"/>
            <a:ext cx="2681288" cy="2197100"/>
          </a:xfrm>
          <a:prstGeom prst="rect">
            <a:avLst/>
          </a:prstGeom>
          <a:noFill/>
          <a:ln w="38100" cmpd="sng" algn="ctr">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38100" cmpd="sng" algn="ctr">
                <a:solidFill>
                  <a:schemeClr val="bg1"/>
                </a:solidFill>
              </a14:hiddenLine>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de-DE" sz="12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de-DE" sz="12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de-DE" sz="12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de-DE" sz="12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074738">
              <a:spcBef>
                <a:spcPct val="0"/>
              </a:spcBef>
              <a:spcAft>
                <a:spcPct val="0"/>
              </a:spcAft>
              <a:buNone/>
              <a:tabLst>
                <a:tab pos="6815138" algn="r"/>
                <a:tab pos="7085013" algn="dec"/>
              </a:tabLst>
            </a:pPr>
            <a:r>
              <a:rPr lang="en-GB" altLang="en-US" sz="2000" dirty="0">
                <a:effectLst/>
                <a:latin typeface="+mj-lt"/>
              </a:rPr>
              <a:t>Company Introduction</a:t>
            </a:r>
          </a:p>
          <a:p>
            <a:pPr marL="0" indent="0" defTabSz="1074738">
              <a:spcBef>
                <a:spcPct val="0"/>
              </a:spcBef>
              <a:spcAft>
                <a:spcPct val="0"/>
              </a:spcAft>
              <a:buNone/>
              <a:tabLst>
                <a:tab pos="6815138" algn="r"/>
                <a:tab pos="7085013" algn="dec"/>
              </a:tabLst>
            </a:pPr>
            <a:endParaRPr lang="en-GB" altLang="en-US" sz="2000" dirty="0">
              <a:effectLst/>
              <a:latin typeface="+mj-lt"/>
            </a:endParaRPr>
          </a:p>
          <a:p>
            <a:pPr marL="0" indent="0" defTabSz="1074738">
              <a:spcBef>
                <a:spcPct val="0"/>
              </a:spcBef>
              <a:spcAft>
                <a:spcPct val="0"/>
              </a:spcAft>
              <a:buNone/>
              <a:tabLst>
                <a:tab pos="6815138" algn="r"/>
                <a:tab pos="7085013" algn="dec"/>
              </a:tabLst>
            </a:pPr>
            <a:r>
              <a:rPr lang="en-GB" altLang="en-US" sz="2000" dirty="0">
                <a:effectLst/>
                <a:latin typeface="+mj-lt"/>
              </a:rPr>
              <a:t>Our Offering</a:t>
            </a:r>
          </a:p>
          <a:p>
            <a:pPr marL="0" indent="0" defTabSz="1074738">
              <a:spcBef>
                <a:spcPct val="0"/>
              </a:spcBef>
              <a:spcAft>
                <a:spcPct val="0"/>
              </a:spcAft>
              <a:buNone/>
              <a:tabLst>
                <a:tab pos="6815138" algn="r"/>
                <a:tab pos="7085013" algn="dec"/>
              </a:tabLst>
            </a:pPr>
            <a:endParaRPr lang="en-GB" altLang="en-US" sz="2000" dirty="0">
              <a:effectLst/>
              <a:latin typeface="+mj-lt"/>
            </a:endParaRPr>
          </a:p>
          <a:p>
            <a:pPr marL="0" indent="0" defTabSz="1074738">
              <a:spcBef>
                <a:spcPct val="0"/>
              </a:spcBef>
              <a:spcAft>
                <a:spcPct val="0"/>
              </a:spcAft>
              <a:buNone/>
              <a:tabLst>
                <a:tab pos="6815138" algn="r"/>
                <a:tab pos="7085013" algn="dec"/>
              </a:tabLst>
            </a:pPr>
            <a:r>
              <a:rPr lang="en-GB" altLang="en-US" sz="2000" dirty="0">
                <a:effectLst/>
                <a:latin typeface="+mj-lt"/>
              </a:rPr>
              <a:t>Case Study Legal AI</a:t>
            </a:r>
          </a:p>
          <a:p>
            <a:pPr marL="0" indent="0" defTabSz="1074738">
              <a:spcBef>
                <a:spcPct val="0"/>
              </a:spcBef>
              <a:spcAft>
                <a:spcPct val="0"/>
              </a:spcAft>
              <a:buNone/>
              <a:tabLst>
                <a:tab pos="6815138" algn="r"/>
                <a:tab pos="7085013" algn="dec"/>
              </a:tabLst>
            </a:pPr>
            <a:endParaRPr lang="en-GB" altLang="en-US" sz="2000" dirty="0">
              <a:effectLst/>
              <a:latin typeface="+mj-lt"/>
            </a:endParaRPr>
          </a:p>
          <a:p>
            <a:pPr marL="0" indent="0" defTabSz="1074738">
              <a:spcBef>
                <a:spcPct val="0"/>
              </a:spcBef>
              <a:spcAft>
                <a:spcPct val="0"/>
              </a:spcAft>
              <a:buNone/>
              <a:tabLst>
                <a:tab pos="6815138" algn="r"/>
                <a:tab pos="7085013" algn="dec"/>
              </a:tabLst>
            </a:pPr>
            <a:r>
              <a:rPr lang="en-GB" altLang="en-US" sz="2000" dirty="0">
                <a:effectLst/>
                <a:latin typeface="+mj-lt"/>
              </a:rPr>
              <a:t>Contacts</a:t>
            </a:r>
          </a:p>
          <a:p>
            <a:pPr marL="0" indent="0" defTabSz="1074738">
              <a:spcBef>
                <a:spcPct val="0"/>
              </a:spcBef>
              <a:spcAft>
                <a:spcPct val="0"/>
              </a:spcAft>
              <a:buNone/>
              <a:tabLst>
                <a:tab pos="6815138" algn="r"/>
                <a:tab pos="7085013" algn="dec"/>
              </a:tabLst>
            </a:pPr>
            <a:endParaRPr lang="en-GB" altLang="en-US" sz="2000" b="1" dirty="0">
              <a:effectLst/>
              <a:latin typeface="+mj-lt"/>
            </a:endParaRPr>
          </a:p>
        </p:txBody>
      </p:sp>
      <p:sp>
        <p:nvSpPr>
          <p:cNvPr id="9" name="Textplatzhalter 8">
            <a:extLst>
              <a:ext uri="{FF2B5EF4-FFF2-40B4-BE49-F238E27FC236}">
                <a16:creationId xmlns:a16="http://schemas.microsoft.com/office/drawing/2014/main" id="{5FB3F835-C4CC-30E9-C3D0-EAEECE47325B}"/>
              </a:ext>
            </a:extLst>
          </p:cNvPr>
          <p:cNvSpPr>
            <a:spLocks noGrp="1"/>
          </p:cNvSpPr>
          <p:nvPr>
            <p:ph type="body" sz="quarter" idx="12"/>
          </p:nvPr>
        </p:nvSpPr>
        <p:spPr/>
        <p:txBody>
          <a:bodyPr/>
          <a:lstStyle/>
          <a:p>
            <a:r>
              <a:rPr lang="en-GB" sz="900">
                <a:latin typeface="Verdana Pro Light" panose="020B0304030504040204" pitchFamily="34" charset="0"/>
              </a:rPr>
              <a:t>Shaping a new era of digital</a:t>
            </a:r>
          </a:p>
        </p:txBody>
      </p:sp>
      <p:sp>
        <p:nvSpPr>
          <p:cNvPr id="11" name="Textplatzhalter 10">
            <a:extLst>
              <a:ext uri="{FF2B5EF4-FFF2-40B4-BE49-F238E27FC236}">
                <a16:creationId xmlns:a16="http://schemas.microsoft.com/office/drawing/2014/main" id="{373C65C5-8B8F-0B5E-E3BC-66D5B8C613FF}"/>
              </a:ext>
            </a:extLst>
          </p:cNvPr>
          <p:cNvSpPr>
            <a:spLocks noGrp="1"/>
          </p:cNvSpPr>
          <p:nvPr>
            <p:ph type="body" sz="quarter" idx="13"/>
          </p:nvPr>
        </p:nvSpPr>
        <p:spPr/>
        <p:txBody>
          <a:bodyPr/>
          <a:lstStyle/>
          <a:p>
            <a:pPr marL="0" indent="0">
              <a:spcBef>
                <a:spcPts val="0"/>
              </a:spcBef>
              <a:buNone/>
            </a:pPr>
            <a:r>
              <a:rPr lang="en-GB" sz="2000">
                <a:cs typeface="Verdana" panose="020B0604030504040204" pitchFamily="34" charset="0"/>
              </a:rPr>
              <a:t>Agenda</a:t>
            </a:r>
            <a:endParaRPr lang="en-GB"/>
          </a:p>
        </p:txBody>
      </p:sp>
      <p:pic>
        <p:nvPicPr>
          <p:cNvPr id="2" name="Picture Placeholder 23">
            <a:extLst>
              <a:ext uri="{FF2B5EF4-FFF2-40B4-BE49-F238E27FC236}">
                <a16:creationId xmlns:a16="http://schemas.microsoft.com/office/drawing/2014/main" id="{55FB895E-F359-35B1-7476-CCEC3C88A8F4}"/>
              </a:ext>
            </a:extLst>
          </p:cNvPr>
          <p:cNvPicPr>
            <a:picLocks noChangeAspect="1"/>
          </p:cNvPicPr>
          <p:nvPr/>
        </p:nvPicPr>
        <p:blipFill>
          <a:blip r:embed="rId7"/>
          <a:srcRect l="25232" r="16489"/>
          <a:stretch/>
        </p:blipFill>
        <p:spPr>
          <a:xfrm>
            <a:off x="8195297" y="1"/>
            <a:ext cx="3996704" cy="6857999"/>
          </a:xfrm>
          <a:custGeom>
            <a:avLst/>
            <a:gdLst>
              <a:gd name="connsiteX0" fmla="*/ 281168 w 8128000"/>
              <a:gd name="connsiteY0" fmla="*/ 0 h 6857999"/>
              <a:gd name="connsiteX1" fmla="*/ 8128000 w 8128000"/>
              <a:gd name="connsiteY1" fmla="*/ 0 h 6857999"/>
              <a:gd name="connsiteX2" fmla="*/ 8128000 w 8128000"/>
              <a:gd name="connsiteY2" fmla="*/ 6857999 h 6857999"/>
              <a:gd name="connsiteX3" fmla="*/ 281178 w 8128000"/>
              <a:gd name="connsiteY3" fmla="*/ 6857999 h 6857999"/>
              <a:gd name="connsiteX4" fmla="*/ 0 w 8128000"/>
              <a:gd name="connsiteY4" fmla="*/ 6576821 h 6857999"/>
              <a:gd name="connsiteX5" fmla="*/ 0 w 8128000"/>
              <a:gd name="connsiteY5" fmla="*/ 281177 h 6857999"/>
              <a:gd name="connsiteX6" fmla="*/ 224511 w 8128000"/>
              <a:gd name="connsiteY6" fmla="*/ 571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8000" h="6857999">
                <a:moveTo>
                  <a:pt x="281168" y="0"/>
                </a:moveTo>
                <a:lnTo>
                  <a:pt x="8128000" y="0"/>
                </a:lnTo>
                <a:lnTo>
                  <a:pt x="8128000" y="6857999"/>
                </a:lnTo>
                <a:lnTo>
                  <a:pt x="281178" y="6857999"/>
                </a:lnTo>
                <a:cubicBezTo>
                  <a:pt x="125888" y="6857999"/>
                  <a:pt x="0" y="6732111"/>
                  <a:pt x="0" y="6576821"/>
                </a:cubicBezTo>
                <a:lnTo>
                  <a:pt x="0" y="281177"/>
                </a:lnTo>
                <a:cubicBezTo>
                  <a:pt x="0" y="145298"/>
                  <a:pt x="96383" y="31930"/>
                  <a:pt x="224511" y="5712"/>
                </a:cubicBezTo>
                <a:close/>
              </a:path>
            </a:pathLst>
          </a:custGeom>
        </p:spPr>
      </p:pic>
      <p:sp>
        <p:nvSpPr>
          <p:cNvPr id="5" name="Slide Number Placeholder 5">
            <a:extLst>
              <a:ext uri="{FF2B5EF4-FFF2-40B4-BE49-F238E27FC236}">
                <a16:creationId xmlns:a16="http://schemas.microsoft.com/office/drawing/2014/main" id="{D5DEDE23-A96A-F803-CB24-48B0677CBC0A}"/>
              </a:ext>
            </a:extLst>
          </p:cNvPr>
          <p:cNvSpPr txBox="1">
            <a:spLocks/>
          </p:cNvSpPr>
          <p:nvPr/>
        </p:nvSpPr>
        <p:spPr>
          <a:xfrm>
            <a:off x="11766380" y="6378987"/>
            <a:ext cx="6412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smtClean="0">
                <a:latin typeface="Verdana Pro Light" panose="020B0304030504040204" pitchFamily="34" charset="0"/>
              </a:rPr>
              <a:pPr/>
              <a:t>2</a:t>
            </a:fld>
            <a:endParaRPr lang="en-GB" sz="900" b="0">
              <a:latin typeface="Verdana Pro Light" panose="020B0304030504040204" pitchFamily="34" charset="0"/>
            </a:endParaRPr>
          </a:p>
        </p:txBody>
      </p:sp>
    </p:spTree>
    <p:extLst>
      <p:ext uri="{BB962C8B-B14F-4D97-AF65-F5344CB8AC3E}">
        <p14:creationId xmlns:p14="http://schemas.microsoft.com/office/powerpoint/2010/main" val="280957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5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DEAFF7E-1FE9-63C4-5C56-05ABE985E235}"/>
              </a:ext>
            </a:extLst>
          </p:cNvPr>
          <p:cNvGraphicFramePr>
            <a:graphicFrameLocks noChangeAspect="1"/>
          </p:cNvGraphicFramePr>
          <p:nvPr>
            <p:custDataLst>
              <p:tags r:id="rId1"/>
            </p:custDataLst>
            <p:extLst>
              <p:ext uri="{D42A27DB-BD31-4B8C-83A1-F6EECF244321}">
                <p14:modId xmlns:p14="http://schemas.microsoft.com/office/powerpoint/2010/main" val="18055523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6DEAFF7E-1FE9-63C4-5C56-05ABE985E23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5DB3DD6-90AC-0A4E-3110-3024AE0A8C7D}"/>
              </a:ext>
            </a:extLst>
          </p:cNvPr>
          <p:cNvSpPr>
            <a:spLocks noGrp="1"/>
          </p:cNvSpPr>
          <p:nvPr>
            <p:ph type="ctrTitle"/>
          </p:nvPr>
        </p:nvSpPr>
        <p:spPr/>
        <p:txBody>
          <a:bodyPr vert="horz"/>
          <a:lstStyle/>
          <a:p>
            <a:r>
              <a:rPr lang="en-GB" dirty="0"/>
              <a:t>Eraneos</a:t>
            </a:r>
            <a:br>
              <a:rPr lang="en-GB" dirty="0"/>
            </a:br>
            <a:r>
              <a:rPr lang="en-GB" b="0" dirty="0">
                <a:latin typeface="Verdana Pro Light" panose="020B0304030504040204" pitchFamily="34" charset="0"/>
                <a:ea typeface="+mn-ea"/>
                <a:cs typeface="Verdana" panose="020B0604030504040204" pitchFamily="34" charset="0"/>
              </a:rPr>
              <a:t>Company introduction</a:t>
            </a:r>
          </a:p>
        </p:txBody>
      </p:sp>
      <p:pic>
        <p:nvPicPr>
          <p:cNvPr id="5" name="Picture Placeholder 4">
            <a:extLst>
              <a:ext uri="{FF2B5EF4-FFF2-40B4-BE49-F238E27FC236}">
                <a16:creationId xmlns:a16="http://schemas.microsoft.com/office/drawing/2014/main" id="{0EF7FED5-EC5F-6929-3DB7-D3AA49BF0263}"/>
              </a:ext>
            </a:extLst>
          </p:cNvPr>
          <p:cNvPicPr>
            <a:picLocks noGrp="1" noChangeAspect="1"/>
          </p:cNvPicPr>
          <p:nvPr>
            <p:ph type="pic" sz="quarter" idx="10"/>
          </p:nvPr>
        </p:nvPicPr>
        <p:blipFill>
          <a:blip r:embed="rId5"/>
          <a:srcRect t="7746" b="7746"/>
          <a:stretch/>
        </p:blipFill>
        <p:spPr/>
      </p:pic>
      <p:sp>
        <p:nvSpPr>
          <p:cNvPr id="3" name="Slide Number Placeholder 5">
            <a:extLst>
              <a:ext uri="{FF2B5EF4-FFF2-40B4-BE49-F238E27FC236}">
                <a16:creationId xmlns:a16="http://schemas.microsoft.com/office/drawing/2014/main" id="{C251F5A6-CE69-E63B-CA53-61D0F8637BAB}"/>
              </a:ext>
            </a:extLst>
          </p:cNvPr>
          <p:cNvSpPr txBox="1">
            <a:spLocks/>
          </p:cNvSpPr>
          <p:nvPr/>
        </p:nvSpPr>
        <p:spPr>
          <a:xfrm>
            <a:off x="11766380" y="6378987"/>
            <a:ext cx="64120"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3</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80861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572179B-FDE7-2832-B006-C790E16E300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1572179B-FDE7-2832-B006-C790E16E300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026" name="Picture 2" descr="Weißes und blaues Betongebäude unter blauem Himmel während des Tages">
            <a:extLst>
              <a:ext uri="{FF2B5EF4-FFF2-40B4-BE49-F238E27FC236}">
                <a16:creationId xmlns:a16="http://schemas.microsoft.com/office/drawing/2014/main" id="{9C5289AF-A241-1482-B32A-D4E0CD4B0D8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100" y="3509818"/>
            <a:ext cx="3645305" cy="3348182"/>
          </a:xfrm>
          <a:prstGeom prst="rect">
            <a:avLst/>
          </a:prstGeom>
          <a:noFill/>
          <a:extLst>
            <a:ext uri="{909E8E84-426E-40DD-AFC4-6F175D3DCCD1}">
              <a14:hiddenFill xmlns:a14="http://schemas.microsoft.com/office/drawing/2010/main">
                <a:solidFill>
                  <a:srgbClr val="FFFFFF"/>
                </a:solidFill>
              </a14:hiddenFill>
            </a:ext>
          </a:extLst>
        </p:spPr>
      </p:pic>
      <p:sp>
        <p:nvSpPr>
          <p:cNvPr id="47" name="Rechteck 46">
            <a:extLst>
              <a:ext uri="{FF2B5EF4-FFF2-40B4-BE49-F238E27FC236}">
                <a16:creationId xmlns:a16="http://schemas.microsoft.com/office/drawing/2014/main" id="{FA909E76-3187-F099-716F-BAFC793231EE}"/>
              </a:ext>
            </a:extLst>
          </p:cNvPr>
          <p:cNvSpPr/>
          <p:nvPr/>
        </p:nvSpPr>
        <p:spPr>
          <a:xfrm rot="16200000">
            <a:off x="5396129" y="-1745724"/>
            <a:ext cx="5050149" cy="854159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3" name="Grafik 62" descr="Ein Bild, das Karte, Schwarzweiß, Schwarz, monochrom enthält.&#10;&#10;Automatisch generierte Beschreibung">
            <a:extLst>
              <a:ext uri="{FF2B5EF4-FFF2-40B4-BE49-F238E27FC236}">
                <a16:creationId xmlns:a16="http://schemas.microsoft.com/office/drawing/2014/main" id="{3FA37B07-C8CD-8EB1-1DAE-8685CF0F7F9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638885" y="553108"/>
            <a:ext cx="8059402" cy="5050149"/>
          </a:xfrm>
          <a:prstGeom prst="rect">
            <a:avLst/>
          </a:prstGeom>
        </p:spPr>
      </p:pic>
      <p:sp>
        <p:nvSpPr>
          <p:cNvPr id="2" name="Textplatzhalter 5">
            <a:extLst>
              <a:ext uri="{FF2B5EF4-FFF2-40B4-BE49-F238E27FC236}">
                <a16:creationId xmlns:a16="http://schemas.microsoft.com/office/drawing/2014/main" id="{5D946A2D-DE1A-2DC1-FE80-33498EF4EEAA}"/>
              </a:ext>
            </a:extLst>
          </p:cNvPr>
          <p:cNvSpPr>
            <a:spLocks noGrp="1"/>
          </p:cNvSpPr>
          <p:nvPr>
            <p:ph type="body" sz="quarter" idx="12"/>
          </p:nvPr>
        </p:nvSpPr>
        <p:spPr>
          <a:prstGeom prst="rect">
            <a:avLst/>
          </a:prstGeom>
        </p:spPr>
        <p:txBody>
          <a:bodyPr lIns="0" anchor="ctr"/>
          <a:lstStyle/>
          <a:p>
            <a:pPr marL="0" indent="0">
              <a:buNone/>
            </a:pPr>
            <a:r>
              <a:rPr lang="en-US" sz="900">
                <a:latin typeface="Verdana Pro Light" panose="020B0304030504040204" pitchFamily="34" charset="0"/>
              </a:rPr>
              <a:t>Intro Eraneos Group</a:t>
            </a:r>
            <a:endParaRPr lang="en-US">
              <a:latin typeface="Verdana Pro Light" panose="020B0304030504040204" pitchFamily="34" charset="0"/>
            </a:endParaRPr>
          </a:p>
        </p:txBody>
      </p:sp>
      <p:sp>
        <p:nvSpPr>
          <p:cNvPr id="10" name="Textplatzhalter 9">
            <a:extLst>
              <a:ext uri="{FF2B5EF4-FFF2-40B4-BE49-F238E27FC236}">
                <a16:creationId xmlns:a16="http://schemas.microsoft.com/office/drawing/2014/main" id="{2B18A2E1-76DC-F35C-5EDD-19EEF8D37A5C}"/>
              </a:ext>
            </a:extLst>
          </p:cNvPr>
          <p:cNvSpPr>
            <a:spLocks noGrp="1"/>
          </p:cNvSpPr>
          <p:nvPr>
            <p:ph type="body" sz="quarter" idx="13"/>
          </p:nvPr>
        </p:nvSpPr>
        <p:spPr>
          <a:xfrm>
            <a:off x="371475" y="568327"/>
            <a:ext cx="3199498" cy="661384"/>
          </a:xfrm>
        </p:spPr>
        <p:txBody>
          <a:bodyPr/>
          <a:lstStyle/>
          <a:p>
            <a:r>
              <a:rPr lang="en-US" sz="2000" b="1">
                <a:latin typeface="Verdana Pro" panose="020B0604030504040204" pitchFamily="34" charset="0"/>
                <a:cs typeface="Verdana" panose="020B0604030504040204" pitchFamily="34" charset="0"/>
              </a:rPr>
              <a:t>We at </a:t>
            </a:r>
            <a:r>
              <a:rPr lang="en-US" sz="2000" b="1" err="1">
                <a:latin typeface="Verdana Pro" panose="020B0604030504040204" pitchFamily="34" charset="0"/>
                <a:cs typeface="Verdana" panose="020B0604030504040204" pitchFamily="34" charset="0"/>
              </a:rPr>
              <a:t>Eraneos</a:t>
            </a:r>
            <a:r>
              <a:rPr lang="en-US" sz="2000" b="1">
                <a:latin typeface="Verdana Pro" panose="020B0604030504040204" pitchFamily="34" charset="0"/>
                <a:cs typeface="Verdana" panose="020B0604030504040204" pitchFamily="34" charset="0"/>
              </a:rPr>
              <a:t> help our customers unlock </a:t>
            </a:r>
            <a:br>
              <a:rPr lang="en-US" sz="2000" b="1">
                <a:latin typeface="Verdana Pro" panose="020B0604030504040204" pitchFamily="34" charset="0"/>
                <a:cs typeface="Verdana" panose="020B0604030504040204" pitchFamily="34" charset="0"/>
              </a:rPr>
            </a:br>
            <a:r>
              <a:rPr lang="en-US" sz="2000" b="1">
                <a:latin typeface="Verdana Pro" panose="020B0604030504040204" pitchFamily="34" charset="0"/>
                <a:cs typeface="Verdana" panose="020B0604030504040204" pitchFamily="34" charset="0"/>
              </a:rPr>
              <a:t>the full potential </a:t>
            </a:r>
            <a:br>
              <a:rPr lang="en-US" sz="2000" b="1">
                <a:latin typeface="Verdana Pro" panose="020B0604030504040204" pitchFamily="34" charset="0"/>
                <a:cs typeface="Verdana" panose="020B0604030504040204" pitchFamily="34" charset="0"/>
              </a:rPr>
            </a:br>
            <a:r>
              <a:rPr lang="en-US" sz="2000" b="1">
                <a:latin typeface="Verdana Pro" panose="020B0604030504040204" pitchFamily="34" charset="0"/>
                <a:cs typeface="Verdana" panose="020B0604030504040204" pitchFamily="34" charset="0"/>
              </a:rPr>
              <a:t>of digital. </a:t>
            </a:r>
            <a:r>
              <a:rPr lang="en-US" b="0">
                <a:latin typeface="Verdana Pro Light" panose="020B0304030504040204" pitchFamily="34" charset="0"/>
                <a:cs typeface="Verdana" panose="020B0604030504040204" pitchFamily="34" charset="0"/>
              </a:rPr>
              <a:t>Business and technology have been in our DNA for more than 30 years</a:t>
            </a:r>
            <a:endParaRPr lang="de-CH"/>
          </a:p>
        </p:txBody>
      </p:sp>
      <p:sp>
        <p:nvSpPr>
          <p:cNvPr id="52" name="Text 10">
            <a:extLst>
              <a:ext uri="{FF2B5EF4-FFF2-40B4-BE49-F238E27FC236}">
                <a16:creationId xmlns:a16="http://schemas.microsoft.com/office/drawing/2014/main" id="{7E53FEB0-6B92-6F1C-33FB-A031E68EE75C}"/>
              </a:ext>
            </a:extLst>
          </p:cNvPr>
          <p:cNvSpPr/>
          <p:nvPr/>
        </p:nvSpPr>
        <p:spPr>
          <a:xfrm>
            <a:off x="4009445" y="5476657"/>
            <a:ext cx="1985991" cy="665758"/>
          </a:xfrm>
          <a:prstGeom prst="rect">
            <a:avLst/>
          </a:prstGeom>
          <a:noFill/>
          <a:ln/>
        </p:spPr>
        <p:txBody>
          <a:bodyPr wrap="square" lIns="0" tIns="0" rIns="0" bIns="0" rtlCol="0" anchor="ctr"/>
          <a:lstStyle/>
          <a:p>
            <a:pPr>
              <a:lnSpc>
                <a:spcPts val="1250"/>
              </a:lnSpc>
            </a:pPr>
            <a:r>
              <a:rPr lang="en-GB" sz="1200" b="1">
                <a:latin typeface="Verdana Pro SemiBold" panose="020B0604030504040204" pitchFamily="34" charset="0"/>
                <a:ea typeface="Verdana" panose="020B0604030504040204" pitchFamily="34" charset="0"/>
                <a:cs typeface="Verdana" panose="020B0604030504040204" pitchFamily="34" charset="0"/>
              </a:rPr>
              <a:t>150+</a:t>
            </a:r>
          </a:p>
          <a:p>
            <a:pPr>
              <a:lnSpc>
                <a:spcPts val="1250"/>
              </a:lnSpc>
            </a:pPr>
            <a:r>
              <a:rPr lang="en-GB" sz="1200">
                <a:ea typeface="Verdana" panose="020B0604030504040204" pitchFamily="34" charset="0"/>
                <a:cs typeface="Verdana" panose="020B0604030504040204" pitchFamily="34" charset="0"/>
              </a:rPr>
              <a:t>Data &amp; AI Experts</a:t>
            </a:r>
          </a:p>
        </p:txBody>
      </p:sp>
      <p:sp>
        <p:nvSpPr>
          <p:cNvPr id="77" name="Freihandform 76">
            <a:extLst>
              <a:ext uri="{FF2B5EF4-FFF2-40B4-BE49-F238E27FC236}">
                <a16:creationId xmlns:a16="http://schemas.microsoft.com/office/drawing/2014/main" id="{462B3D86-CA11-FEB6-5599-295E6022C311}"/>
              </a:ext>
            </a:extLst>
          </p:cNvPr>
          <p:cNvSpPr/>
          <p:nvPr/>
        </p:nvSpPr>
        <p:spPr>
          <a:xfrm>
            <a:off x="5904826" y="2795976"/>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73" name="Abgerundetes Rechteck 72">
            <a:extLst>
              <a:ext uri="{FF2B5EF4-FFF2-40B4-BE49-F238E27FC236}">
                <a16:creationId xmlns:a16="http://schemas.microsoft.com/office/drawing/2014/main" id="{E7BA8331-C192-C271-409D-A6B8ED8645EE}"/>
              </a:ext>
            </a:extLst>
          </p:cNvPr>
          <p:cNvSpPr/>
          <p:nvPr/>
        </p:nvSpPr>
        <p:spPr>
          <a:xfrm>
            <a:off x="6075803" y="2953911"/>
            <a:ext cx="270424"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Freihandform 79">
            <a:extLst>
              <a:ext uri="{FF2B5EF4-FFF2-40B4-BE49-F238E27FC236}">
                <a16:creationId xmlns:a16="http://schemas.microsoft.com/office/drawing/2014/main" id="{6E8A39BC-DA53-47B9-7E4C-F0E60500CD13}"/>
              </a:ext>
            </a:extLst>
          </p:cNvPr>
          <p:cNvSpPr/>
          <p:nvPr/>
        </p:nvSpPr>
        <p:spPr>
          <a:xfrm>
            <a:off x="10144462" y="2899183"/>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81" name="Abgerundetes Rechteck 80">
            <a:extLst>
              <a:ext uri="{FF2B5EF4-FFF2-40B4-BE49-F238E27FC236}">
                <a16:creationId xmlns:a16="http://schemas.microsoft.com/office/drawing/2014/main" id="{2480061E-A2CA-D12E-A0BB-317119CB260B}"/>
              </a:ext>
            </a:extLst>
          </p:cNvPr>
          <p:cNvSpPr/>
          <p:nvPr/>
        </p:nvSpPr>
        <p:spPr>
          <a:xfrm>
            <a:off x="10315438" y="3057118"/>
            <a:ext cx="270425"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Freihandform 83">
            <a:extLst>
              <a:ext uri="{FF2B5EF4-FFF2-40B4-BE49-F238E27FC236}">
                <a16:creationId xmlns:a16="http://schemas.microsoft.com/office/drawing/2014/main" id="{3AC4C7B9-5153-5873-6001-F35F5E9E51E2}"/>
              </a:ext>
            </a:extLst>
          </p:cNvPr>
          <p:cNvSpPr/>
          <p:nvPr/>
        </p:nvSpPr>
        <p:spPr>
          <a:xfrm rot="16200000">
            <a:off x="7970669" y="2244742"/>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85" name="Abgerundetes Rechteck 84">
            <a:extLst>
              <a:ext uri="{FF2B5EF4-FFF2-40B4-BE49-F238E27FC236}">
                <a16:creationId xmlns:a16="http://schemas.microsoft.com/office/drawing/2014/main" id="{A075F498-BAED-A723-CE7A-5AD0C0DF7C14}"/>
              </a:ext>
            </a:extLst>
          </p:cNvPr>
          <p:cNvSpPr/>
          <p:nvPr/>
        </p:nvSpPr>
        <p:spPr>
          <a:xfrm>
            <a:off x="8143846" y="2088759"/>
            <a:ext cx="476347"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Abgerundetes Rechteck 91">
            <a:extLst>
              <a:ext uri="{FF2B5EF4-FFF2-40B4-BE49-F238E27FC236}">
                <a16:creationId xmlns:a16="http://schemas.microsoft.com/office/drawing/2014/main" id="{133DD3B1-9848-F94A-F70D-EC2B7C709BBC}"/>
              </a:ext>
            </a:extLst>
          </p:cNvPr>
          <p:cNvSpPr/>
          <p:nvPr/>
        </p:nvSpPr>
        <p:spPr>
          <a:xfrm>
            <a:off x="10220674" y="3754945"/>
            <a:ext cx="499471"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Freihandform 94">
            <a:extLst>
              <a:ext uri="{FF2B5EF4-FFF2-40B4-BE49-F238E27FC236}">
                <a16:creationId xmlns:a16="http://schemas.microsoft.com/office/drawing/2014/main" id="{5F73A6F8-EA1C-9FCC-B41A-696D3D18F069}"/>
              </a:ext>
            </a:extLst>
          </p:cNvPr>
          <p:cNvSpPr/>
          <p:nvPr/>
        </p:nvSpPr>
        <p:spPr>
          <a:xfrm>
            <a:off x="10038645" y="3593467"/>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97" name="Freihandform 96">
            <a:extLst>
              <a:ext uri="{FF2B5EF4-FFF2-40B4-BE49-F238E27FC236}">
                <a16:creationId xmlns:a16="http://schemas.microsoft.com/office/drawing/2014/main" id="{8F4C82F5-5534-4868-760C-8E6194147CBC}"/>
              </a:ext>
            </a:extLst>
          </p:cNvPr>
          <p:cNvSpPr/>
          <p:nvPr/>
        </p:nvSpPr>
        <p:spPr>
          <a:xfrm rot="6300000">
            <a:off x="7420812" y="2758239"/>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98" name="Abgerundetes Rechteck 97">
            <a:extLst>
              <a:ext uri="{FF2B5EF4-FFF2-40B4-BE49-F238E27FC236}">
                <a16:creationId xmlns:a16="http://schemas.microsoft.com/office/drawing/2014/main" id="{A44FE07B-AC72-B7FF-6937-E2E33205CC33}"/>
              </a:ext>
            </a:extLst>
          </p:cNvPr>
          <p:cNvSpPr/>
          <p:nvPr/>
        </p:nvSpPr>
        <p:spPr>
          <a:xfrm>
            <a:off x="7112793" y="2885595"/>
            <a:ext cx="317355"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Freihandform 99">
            <a:extLst>
              <a:ext uri="{FF2B5EF4-FFF2-40B4-BE49-F238E27FC236}">
                <a16:creationId xmlns:a16="http://schemas.microsoft.com/office/drawing/2014/main" id="{409EAB0E-73F8-D851-D790-456D8837C4FC}"/>
              </a:ext>
            </a:extLst>
          </p:cNvPr>
          <p:cNvSpPr/>
          <p:nvPr/>
        </p:nvSpPr>
        <p:spPr>
          <a:xfrm rot="9900000">
            <a:off x="7651618" y="2277280"/>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sp>
        <p:nvSpPr>
          <p:cNvPr id="101" name="Abgerundetes Rechteck 100">
            <a:extLst>
              <a:ext uri="{FF2B5EF4-FFF2-40B4-BE49-F238E27FC236}">
                <a16:creationId xmlns:a16="http://schemas.microsoft.com/office/drawing/2014/main" id="{AD212FE8-88BE-6870-90EB-BC4B78D43A52}"/>
              </a:ext>
            </a:extLst>
          </p:cNvPr>
          <p:cNvSpPr/>
          <p:nvPr/>
        </p:nvSpPr>
        <p:spPr>
          <a:xfrm>
            <a:off x="7070851" y="2158549"/>
            <a:ext cx="573411"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Abgerundetes Rechteck 104">
            <a:extLst>
              <a:ext uri="{FF2B5EF4-FFF2-40B4-BE49-F238E27FC236}">
                <a16:creationId xmlns:a16="http://schemas.microsoft.com/office/drawing/2014/main" id="{EA24AE0D-2614-6736-772D-FB01B81AC9C4}"/>
              </a:ext>
            </a:extLst>
          </p:cNvPr>
          <p:cNvSpPr/>
          <p:nvPr/>
        </p:nvSpPr>
        <p:spPr>
          <a:xfrm>
            <a:off x="8254547" y="2660599"/>
            <a:ext cx="566371"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Abgerundetes Rechteck 108">
            <a:extLst>
              <a:ext uri="{FF2B5EF4-FFF2-40B4-BE49-F238E27FC236}">
                <a16:creationId xmlns:a16="http://schemas.microsoft.com/office/drawing/2014/main" id="{FA2F26A7-6EC0-CE88-F646-1328985D7AB2}"/>
              </a:ext>
            </a:extLst>
          </p:cNvPr>
          <p:cNvSpPr/>
          <p:nvPr/>
        </p:nvSpPr>
        <p:spPr>
          <a:xfrm>
            <a:off x="8206910" y="2436445"/>
            <a:ext cx="376841" cy="182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Text 8">
            <a:extLst>
              <a:ext uri="{FF2B5EF4-FFF2-40B4-BE49-F238E27FC236}">
                <a16:creationId xmlns:a16="http://schemas.microsoft.com/office/drawing/2014/main" id="{F6B9442C-1BA9-8CB9-DFD3-A71F9921C1B3}"/>
              </a:ext>
            </a:extLst>
          </p:cNvPr>
          <p:cNvSpPr/>
          <p:nvPr/>
        </p:nvSpPr>
        <p:spPr>
          <a:xfrm>
            <a:off x="6075803" y="2981901"/>
            <a:ext cx="270424" cy="122081"/>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USA</a:t>
            </a:r>
            <a:endParaRPr lang="en-US" sz="681">
              <a:solidFill>
                <a:schemeClr val="bg1"/>
              </a:solidFill>
              <a:latin typeface="Verdana Pro Light" panose="020B0304030504040204" pitchFamily="34" charset="0"/>
            </a:endParaRPr>
          </a:p>
        </p:txBody>
      </p:sp>
      <p:sp>
        <p:nvSpPr>
          <p:cNvPr id="83" name="Text 8">
            <a:extLst>
              <a:ext uri="{FF2B5EF4-FFF2-40B4-BE49-F238E27FC236}">
                <a16:creationId xmlns:a16="http://schemas.microsoft.com/office/drawing/2014/main" id="{3F556032-EC59-F157-DBCF-833DFFCC4014}"/>
              </a:ext>
            </a:extLst>
          </p:cNvPr>
          <p:cNvSpPr/>
          <p:nvPr/>
        </p:nvSpPr>
        <p:spPr>
          <a:xfrm>
            <a:off x="10315439" y="3085108"/>
            <a:ext cx="270424" cy="113585"/>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China</a:t>
            </a:r>
            <a:endParaRPr lang="en-US" sz="681">
              <a:solidFill>
                <a:schemeClr val="bg1"/>
              </a:solidFill>
              <a:latin typeface="Verdana Pro Light" panose="020B0304030504040204" pitchFamily="34" charset="0"/>
            </a:endParaRPr>
          </a:p>
        </p:txBody>
      </p:sp>
      <p:sp>
        <p:nvSpPr>
          <p:cNvPr id="87" name="Text 8">
            <a:extLst>
              <a:ext uri="{FF2B5EF4-FFF2-40B4-BE49-F238E27FC236}">
                <a16:creationId xmlns:a16="http://schemas.microsoft.com/office/drawing/2014/main" id="{396FD6D7-F9A4-ED22-243E-5F020DF8F9AA}"/>
              </a:ext>
            </a:extLst>
          </p:cNvPr>
          <p:cNvSpPr/>
          <p:nvPr/>
        </p:nvSpPr>
        <p:spPr>
          <a:xfrm>
            <a:off x="8169423" y="2116749"/>
            <a:ext cx="430092" cy="134613"/>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Germany</a:t>
            </a:r>
            <a:endParaRPr lang="en-US" sz="681">
              <a:solidFill>
                <a:schemeClr val="bg1"/>
              </a:solidFill>
              <a:latin typeface="Verdana Pro Light" panose="020B0304030504040204" pitchFamily="34" charset="0"/>
            </a:endParaRPr>
          </a:p>
        </p:txBody>
      </p:sp>
      <p:sp>
        <p:nvSpPr>
          <p:cNvPr id="94" name="Text 8">
            <a:extLst>
              <a:ext uri="{FF2B5EF4-FFF2-40B4-BE49-F238E27FC236}">
                <a16:creationId xmlns:a16="http://schemas.microsoft.com/office/drawing/2014/main" id="{9BC12893-42AD-5204-19A1-CC6149273D38}"/>
              </a:ext>
            </a:extLst>
          </p:cNvPr>
          <p:cNvSpPr/>
          <p:nvPr/>
        </p:nvSpPr>
        <p:spPr>
          <a:xfrm>
            <a:off x="10258607" y="3782935"/>
            <a:ext cx="430092" cy="154147"/>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Singapore</a:t>
            </a:r>
            <a:endParaRPr lang="en-US" sz="681">
              <a:solidFill>
                <a:schemeClr val="bg1"/>
              </a:solidFill>
              <a:latin typeface="Verdana Pro Light" panose="020B0304030504040204" pitchFamily="34" charset="0"/>
            </a:endParaRPr>
          </a:p>
        </p:txBody>
      </p:sp>
      <p:sp>
        <p:nvSpPr>
          <p:cNvPr id="99" name="Text 8">
            <a:extLst>
              <a:ext uri="{FF2B5EF4-FFF2-40B4-BE49-F238E27FC236}">
                <a16:creationId xmlns:a16="http://schemas.microsoft.com/office/drawing/2014/main" id="{5EC9BAF0-30D8-A7C4-0FA3-3076B017A591}"/>
              </a:ext>
            </a:extLst>
          </p:cNvPr>
          <p:cNvSpPr/>
          <p:nvPr/>
        </p:nvSpPr>
        <p:spPr>
          <a:xfrm>
            <a:off x="7112794" y="2913586"/>
            <a:ext cx="317354" cy="122912"/>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Spain</a:t>
            </a:r>
            <a:endParaRPr lang="en-US" sz="681">
              <a:solidFill>
                <a:schemeClr val="bg1"/>
              </a:solidFill>
              <a:latin typeface="Verdana Pro Light" panose="020B0304030504040204" pitchFamily="34" charset="0"/>
            </a:endParaRPr>
          </a:p>
        </p:txBody>
      </p:sp>
      <p:sp>
        <p:nvSpPr>
          <p:cNvPr id="103" name="Text 8">
            <a:extLst>
              <a:ext uri="{FF2B5EF4-FFF2-40B4-BE49-F238E27FC236}">
                <a16:creationId xmlns:a16="http://schemas.microsoft.com/office/drawing/2014/main" id="{C50CBEDB-AB35-AF0F-3E03-636C08E3E8D7}"/>
              </a:ext>
            </a:extLst>
          </p:cNvPr>
          <p:cNvSpPr/>
          <p:nvPr/>
        </p:nvSpPr>
        <p:spPr>
          <a:xfrm>
            <a:off x="7091694" y="2186539"/>
            <a:ext cx="539867" cy="139103"/>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Netherlands</a:t>
            </a:r>
            <a:endParaRPr lang="en-US" sz="681">
              <a:solidFill>
                <a:schemeClr val="bg1"/>
              </a:solidFill>
              <a:latin typeface="Verdana Pro Light" panose="020B0304030504040204" pitchFamily="34" charset="0"/>
            </a:endParaRPr>
          </a:p>
        </p:txBody>
      </p:sp>
      <p:sp>
        <p:nvSpPr>
          <p:cNvPr id="107" name="Text 8">
            <a:extLst>
              <a:ext uri="{FF2B5EF4-FFF2-40B4-BE49-F238E27FC236}">
                <a16:creationId xmlns:a16="http://schemas.microsoft.com/office/drawing/2014/main" id="{FB357804-0B39-AC4C-0B4D-B65B9F628D5D}"/>
              </a:ext>
            </a:extLst>
          </p:cNvPr>
          <p:cNvSpPr/>
          <p:nvPr/>
        </p:nvSpPr>
        <p:spPr>
          <a:xfrm>
            <a:off x="8280124" y="2688589"/>
            <a:ext cx="505766" cy="135415"/>
          </a:xfrm>
          <a:prstGeom prst="rect">
            <a:avLst/>
          </a:prstGeom>
          <a:solidFill>
            <a:schemeClr val="tx1"/>
          </a:solidFill>
          <a:ln/>
        </p:spPr>
        <p:txBody>
          <a:bodyPr wrap="square" lIns="0" tIns="0" rIns="0" bIns="0" rtlCol="0" anchor="t"/>
          <a:lstStyle/>
          <a:p>
            <a:pPr algn="ct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Switzerland</a:t>
            </a:r>
            <a:endParaRPr lang="en-US" sz="681">
              <a:solidFill>
                <a:schemeClr val="bg1"/>
              </a:solidFill>
              <a:latin typeface="Verdana Pro Light" panose="020B0304030504040204" pitchFamily="34" charset="0"/>
            </a:endParaRPr>
          </a:p>
        </p:txBody>
      </p:sp>
      <p:sp>
        <p:nvSpPr>
          <p:cNvPr id="111" name="Text 8">
            <a:extLst>
              <a:ext uri="{FF2B5EF4-FFF2-40B4-BE49-F238E27FC236}">
                <a16:creationId xmlns:a16="http://schemas.microsoft.com/office/drawing/2014/main" id="{CCD275F3-6182-2925-16AA-F64EABEE3425}"/>
              </a:ext>
            </a:extLst>
          </p:cNvPr>
          <p:cNvSpPr/>
          <p:nvPr/>
        </p:nvSpPr>
        <p:spPr>
          <a:xfrm>
            <a:off x="8248251" y="2464435"/>
            <a:ext cx="325688" cy="145773"/>
          </a:xfrm>
          <a:prstGeom prst="rect">
            <a:avLst/>
          </a:prstGeom>
          <a:solidFill>
            <a:schemeClr val="tx1"/>
          </a:solidFill>
          <a:ln/>
        </p:spPr>
        <p:txBody>
          <a:bodyPr wrap="square" lIns="0" tIns="0" rIns="0" bIns="0" rtlCol="0" anchor="t"/>
          <a:lstStyle/>
          <a:p>
            <a:pPr defTabSz="346100">
              <a:lnSpc>
                <a:spcPts val="1022"/>
              </a:lnSpc>
            </a:pPr>
            <a:r>
              <a:rPr lang="en-US" sz="681">
                <a:solidFill>
                  <a:schemeClr val="bg1"/>
                </a:solidFill>
                <a:latin typeface="Verdana Pro Light" panose="020B0304030504040204" pitchFamily="34" charset="0"/>
                <a:ea typeface="Open Sans Regular" pitchFamily="34" charset="-122"/>
                <a:cs typeface="Open Sans Regular" pitchFamily="34" charset="-120"/>
              </a:rPr>
              <a:t>Austria</a:t>
            </a:r>
            <a:endParaRPr lang="en-US" sz="681">
              <a:solidFill>
                <a:schemeClr val="bg1"/>
              </a:solidFill>
              <a:latin typeface="Verdana Pro Light" panose="020B0304030504040204" pitchFamily="34" charset="0"/>
            </a:endParaRPr>
          </a:p>
        </p:txBody>
      </p:sp>
      <p:sp>
        <p:nvSpPr>
          <p:cNvPr id="116" name="Freihandform 115">
            <a:extLst>
              <a:ext uri="{FF2B5EF4-FFF2-40B4-BE49-F238E27FC236}">
                <a16:creationId xmlns:a16="http://schemas.microsoft.com/office/drawing/2014/main" id="{FDEFAE63-99A3-27A7-54B0-50EC2AE7DB5C}"/>
              </a:ext>
            </a:extLst>
          </p:cNvPr>
          <p:cNvSpPr/>
          <p:nvPr/>
        </p:nvSpPr>
        <p:spPr>
          <a:xfrm rot="20700000">
            <a:off x="7986203" y="2545329"/>
            <a:ext cx="180248" cy="176643"/>
          </a:xfrm>
          <a:custGeom>
            <a:avLst/>
            <a:gdLst>
              <a:gd name="connsiteX0" fmla="*/ 1917 w 180248"/>
              <a:gd name="connsiteY0" fmla="*/ 1883 h 176643"/>
              <a:gd name="connsiteX1" fmla="*/ 5364 w 180248"/>
              <a:gd name="connsiteY1" fmla="*/ 107 h 176643"/>
              <a:gd name="connsiteX2" fmla="*/ 9230 w 180248"/>
              <a:gd name="connsiteY2" fmla="*/ 557 h 176643"/>
              <a:gd name="connsiteX3" fmla="*/ 176347 w 180248"/>
              <a:gd name="connsiteY3" fmla="*/ 73350 h 176643"/>
              <a:gd name="connsiteX4" fmla="*/ 179201 w 180248"/>
              <a:gd name="connsiteY4" fmla="*/ 75744 h 176643"/>
              <a:gd name="connsiteX5" fmla="*/ 180248 w 180248"/>
              <a:gd name="connsiteY5" fmla="*/ 79279 h 176643"/>
              <a:gd name="connsiteX6" fmla="*/ 179146 w 180248"/>
              <a:gd name="connsiteY6" fmla="*/ 82798 h 176643"/>
              <a:gd name="connsiteX7" fmla="*/ 176256 w 180248"/>
              <a:gd name="connsiteY7" fmla="*/ 85149 h 176643"/>
              <a:gd name="connsiteX8" fmla="*/ 113679 w 180248"/>
              <a:gd name="connsiteY8" fmla="*/ 111412 h 176643"/>
              <a:gd name="connsiteX9" fmla="*/ 86867 w 180248"/>
              <a:gd name="connsiteY9" fmla="*/ 172752 h 176643"/>
              <a:gd name="connsiteX10" fmla="*/ 84465 w 180248"/>
              <a:gd name="connsiteY10" fmla="*/ 175572 h 176643"/>
              <a:gd name="connsiteX11" fmla="*/ 80880 w 180248"/>
              <a:gd name="connsiteY11" fmla="*/ 176644 h 176643"/>
              <a:gd name="connsiteX12" fmla="*/ 77280 w 180248"/>
              <a:gd name="connsiteY12" fmla="*/ 175618 h 176643"/>
              <a:gd name="connsiteX13" fmla="*/ 74841 w 180248"/>
              <a:gd name="connsiteY13" fmla="*/ 172829 h 176643"/>
              <a:gd name="connsiteX14" fmla="*/ 565 w 180248"/>
              <a:gd name="connsiteY14" fmla="*/ 9050 h 176643"/>
              <a:gd name="connsiteX15" fmla="*/ 110 w 180248"/>
              <a:gd name="connsiteY15" fmla="*/ 5267 h 176643"/>
              <a:gd name="connsiteX16" fmla="*/ 1917 w 180248"/>
              <a:gd name="connsiteY16" fmla="*/ 1883 h 17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248" h="176643">
                <a:moveTo>
                  <a:pt x="1917" y="1883"/>
                </a:moveTo>
                <a:cubicBezTo>
                  <a:pt x="2856" y="963"/>
                  <a:pt x="4058" y="344"/>
                  <a:pt x="5364" y="107"/>
                </a:cubicBezTo>
                <a:cubicBezTo>
                  <a:pt x="6669" y="-129"/>
                  <a:pt x="8018" y="28"/>
                  <a:pt x="9230" y="557"/>
                </a:cubicBezTo>
                <a:lnTo>
                  <a:pt x="176347" y="73350"/>
                </a:lnTo>
                <a:cubicBezTo>
                  <a:pt x="177517" y="73858"/>
                  <a:pt x="178508" y="74690"/>
                  <a:pt x="179201" y="75744"/>
                </a:cubicBezTo>
                <a:cubicBezTo>
                  <a:pt x="179894" y="76797"/>
                  <a:pt x="180258" y="78026"/>
                  <a:pt x="180248" y="79279"/>
                </a:cubicBezTo>
                <a:cubicBezTo>
                  <a:pt x="180238" y="80532"/>
                  <a:pt x="179855" y="81755"/>
                  <a:pt x="179146" y="82798"/>
                </a:cubicBezTo>
                <a:cubicBezTo>
                  <a:pt x="178437" y="83841"/>
                  <a:pt x="177432" y="84658"/>
                  <a:pt x="176256" y="85149"/>
                </a:cubicBezTo>
                <a:lnTo>
                  <a:pt x="113679" y="111412"/>
                </a:lnTo>
                <a:lnTo>
                  <a:pt x="86867" y="172752"/>
                </a:lnTo>
                <a:cubicBezTo>
                  <a:pt x="86363" y="173901"/>
                  <a:pt x="85529" y="174880"/>
                  <a:pt x="84465" y="175572"/>
                </a:cubicBezTo>
                <a:cubicBezTo>
                  <a:pt x="83402" y="176263"/>
                  <a:pt x="82156" y="176635"/>
                  <a:pt x="80880" y="176644"/>
                </a:cubicBezTo>
                <a:cubicBezTo>
                  <a:pt x="79604" y="176652"/>
                  <a:pt x="78353" y="176295"/>
                  <a:pt x="77280" y="175618"/>
                </a:cubicBezTo>
                <a:cubicBezTo>
                  <a:pt x="76208" y="174940"/>
                  <a:pt x="75360" y="173971"/>
                  <a:pt x="74841" y="172829"/>
                </a:cubicBezTo>
                <a:lnTo>
                  <a:pt x="565" y="9050"/>
                </a:lnTo>
                <a:cubicBezTo>
                  <a:pt x="27" y="7863"/>
                  <a:pt x="-132" y="6544"/>
                  <a:pt x="110" y="5267"/>
                </a:cubicBezTo>
                <a:cubicBezTo>
                  <a:pt x="351" y="3991"/>
                  <a:pt x="981" y="2802"/>
                  <a:pt x="1917" y="1883"/>
                </a:cubicBezTo>
                <a:close/>
              </a:path>
            </a:pathLst>
          </a:custGeom>
          <a:solidFill>
            <a:schemeClr val="tx1"/>
          </a:solidFill>
          <a:ln w="3585" cap="flat">
            <a:noFill/>
            <a:prstDash val="solid"/>
            <a:miter/>
          </a:ln>
        </p:spPr>
        <p:txBody>
          <a:bodyPr rtlCol="0" anchor="ctr"/>
          <a:lstStyle/>
          <a:p>
            <a:endParaRPr lang="de-DE"/>
          </a:p>
        </p:txBody>
      </p:sp>
      <p:cxnSp>
        <p:nvCxnSpPr>
          <p:cNvPr id="120" name="Gerade Verbindung 119">
            <a:extLst>
              <a:ext uri="{FF2B5EF4-FFF2-40B4-BE49-F238E27FC236}">
                <a16:creationId xmlns:a16="http://schemas.microsoft.com/office/drawing/2014/main" id="{4C100848-152A-E670-E7EC-082EAF6790E4}"/>
              </a:ext>
            </a:extLst>
          </p:cNvPr>
          <p:cNvCxnSpPr>
            <a:cxnSpLocks/>
          </p:cNvCxnSpPr>
          <p:nvPr/>
        </p:nvCxnSpPr>
        <p:spPr>
          <a:xfrm flipV="1">
            <a:off x="6365996" y="5293099"/>
            <a:ext cx="0" cy="10328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Text 17">
            <a:extLst>
              <a:ext uri="{FF2B5EF4-FFF2-40B4-BE49-F238E27FC236}">
                <a16:creationId xmlns:a16="http://schemas.microsoft.com/office/drawing/2014/main" id="{07BD1580-77EC-9E4E-232B-A27ECAE9BE1C}"/>
              </a:ext>
            </a:extLst>
          </p:cNvPr>
          <p:cNvSpPr/>
          <p:nvPr/>
        </p:nvSpPr>
        <p:spPr>
          <a:xfrm>
            <a:off x="8921953" y="655657"/>
            <a:ext cx="1575371" cy="270373"/>
          </a:xfrm>
          <a:prstGeom prst="rect">
            <a:avLst/>
          </a:prstGeom>
          <a:noFill/>
          <a:ln/>
        </p:spPr>
        <p:txBody>
          <a:bodyPr wrap="square" lIns="0" tIns="0" rIns="0" bIns="0" rtlCol="0" anchor="t"/>
          <a:lstStyle/>
          <a:p>
            <a:pPr marL="0" marR="0" lvl="0" indent="0" algn="l" defTabSz="346100" rtl="0" eaLnBrk="1" fontAlgn="auto" latinLnBrk="0" hangingPunct="1">
              <a:lnSpc>
                <a:spcPts val="2129"/>
              </a:lnSpc>
              <a:spcBef>
                <a:spcPts val="0"/>
              </a:spcBef>
              <a:spcAft>
                <a:spcPts val="0"/>
              </a:spcAft>
              <a:buClrTx/>
              <a:buSzTx/>
              <a:buFontTx/>
              <a:buNone/>
              <a:tabLst/>
              <a:defRPr/>
            </a:pPr>
            <a:r>
              <a:rPr kumimoji="0" lang="en-US" sz="2400" b="1" u="none" strike="noStrike" kern="1200" cap="none" spc="0" normalizeH="0" baseline="0" noProof="0">
                <a:ln>
                  <a:noFill/>
                </a:ln>
                <a:solidFill>
                  <a:schemeClr val="accent4"/>
                </a:solidFill>
                <a:effectLst/>
                <a:uLnTx/>
                <a:uFillTx/>
                <a:latin typeface="Verdana Pro" panose="020B0604030504040204" pitchFamily="34" charset="0"/>
                <a:ea typeface="Verdana Pro Bold" pitchFamily="34" charset="-122"/>
                <a:cs typeface="Verdana Pro Bold" pitchFamily="34" charset="-120"/>
              </a:rPr>
              <a:t>2021</a:t>
            </a:r>
            <a:endParaRPr kumimoji="0" lang="en-US" sz="2400" b="1" u="none" strike="noStrike" kern="1200" cap="none" spc="0" normalizeH="0" baseline="0" noProof="0">
              <a:ln>
                <a:noFill/>
              </a:ln>
              <a:solidFill>
                <a:schemeClr val="accent4"/>
              </a:solidFill>
              <a:effectLst/>
              <a:uLnTx/>
              <a:uFillTx/>
              <a:latin typeface="Verdana Pro" panose="020B0604030504040204" pitchFamily="34" charset="0"/>
            </a:endParaRPr>
          </a:p>
        </p:txBody>
      </p:sp>
      <p:sp>
        <p:nvSpPr>
          <p:cNvPr id="131" name="Text 18">
            <a:extLst>
              <a:ext uri="{FF2B5EF4-FFF2-40B4-BE49-F238E27FC236}">
                <a16:creationId xmlns:a16="http://schemas.microsoft.com/office/drawing/2014/main" id="{C905B425-F98B-74AC-DF81-25F1432209D2}"/>
              </a:ext>
            </a:extLst>
          </p:cNvPr>
          <p:cNvSpPr/>
          <p:nvPr/>
        </p:nvSpPr>
        <p:spPr>
          <a:xfrm>
            <a:off x="9896334" y="646645"/>
            <a:ext cx="1343165" cy="288397"/>
          </a:xfrm>
          <a:prstGeom prst="rect">
            <a:avLst/>
          </a:prstGeom>
          <a:noFill/>
          <a:ln/>
        </p:spPr>
        <p:txBody>
          <a:bodyPr wrap="square" lIns="0" tIns="0" rIns="0" bIns="0" rtlCol="0" anchor="t"/>
          <a:lstStyle/>
          <a:p>
            <a:pPr marR="0" lvl="0" indent="0" defTabSz="346100" fontAlgn="auto">
              <a:lnSpc>
                <a:spcPts val="1136"/>
              </a:lnSpc>
              <a:spcBef>
                <a:spcPts val="0"/>
              </a:spcBef>
              <a:spcAft>
                <a:spcPts val="0"/>
              </a:spcAft>
              <a:buClrTx/>
              <a:buSzTx/>
              <a:buFontTx/>
              <a:buNone/>
              <a:tabLst/>
              <a:defRPr/>
            </a:pPr>
            <a:r>
              <a:rPr lang="en-US" sz="1200">
                <a:latin typeface="Verdana Pro Light" panose="020B0304030504040204" pitchFamily="34" charset="0"/>
                <a:ea typeface="Verdana Pro Regular" pitchFamily="34" charset="-122"/>
              </a:rPr>
              <a:t>top consultancies join forces</a:t>
            </a:r>
          </a:p>
        </p:txBody>
      </p:sp>
      <p:sp>
        <p:nvSpPr>
          <p:cNvPr id="132" name="Text 19">
            <a:extLst>
              <a:ext uri="{FF2B5EF4-FFF2-40B4-BE49-F238E27FC236}">
                <a16:creationId xmlns:a16="http://schemas.microsoft.com/office/drawing/2014/main" id="{5A999953-63D6-203E-52C6-D159068C9BFA}"/>
              </a:ext>
            </a:extLst>
          </p:cNvPr>
          <p:cNvSpPr/>
          <p:nvPr/>
        </p:nvSpPr>
        <p:spPr>
          <a:xfrm>
            <a:off x="4723164" y="655657"/>
            <a:ext cx="1575371" cy="270373"/>
          </a:xfrm>
          <a:prstGeom prst="rect">
            <a:avLst/>
          </a:prstGeom>
          <a:noFill/>
          <a:ln/>
        </p:spPr>
        <p:txBody>
          <a:bodyPr wrap="square" lIns="0" tIns="0" rIns="0" bIns="0" rtlCol="0" anchor="b"/>
          <a:lstStyle/>
          <a:p>
            <a:pPr marL="0" marR="0" lvl="0" indent="0" algn="l" defTabSz="346100" rtl="0" eaLnBrk="1" fontAlgn="auto" latinLnBrk="0" hangingPunct="1">
              <a:lnSpc>
                <a:spcPts val="2129"/>
              </a:lnSpc>
              <a:spcBef>
                <a:spcPts val="0"/>
              </a:spcBef>
              <a:spcAft>
                <a:spcPts val="0"/>
              </a:spcAft>
              <a:buClrTx/>
              <a:buSzTx/>
              <a:buFontTx/>
              <a:buNone/>
              <a:tabLst/>
              <a:defRPr/>
            </a:pPr>
            <a:r>
              <a:rPr kumimoji="0" lang="en-US" sz="2400" b="1" u="none" strike="noStrike" kern="1200" cap="none" spc="0" normalizeH="0" baseline="0" noProof="0">
                <a:ln>
                  <a:noFill/>
                </a:ln>
                <a:solidFill>
                  <a:schemeClr val="accent4"/>
                </a:solidFill>
                <a:effectLst/>
                <a:uLnTx/>
                <a:uFillTx/>
                <a:latin typeface="Verdana Pro" panose="020B0604030504040204" pitchFamily="34" charset="0"/>
                <a:ea typeface="Verdana Pro Bold" pitchFamily="34" charset="-122"/>
                <a:cs typeface="Verdana Pro Bold" pitchFamily="34" charset="-120"/>
              </a:rPr>
              <a:t>14</a:t>
            </a:r>
            <a:endParaRPr kumimoji="0" lang="en-US" sz="2400" b="1" u="none" strike="noStrike" kern="1200" cap="none" spc="0" normalizeH="0" baseline="0" noProof="0">
              <a:ln>
                <a:noFill/>
              </a:ln>
              <a:solidFill>
                <a:schemeClr val="accent4"/>
              </a:solidFill>
              <a:effectLst/>
              <a:uLnTx/>
              <a:uFillTx/>
              <a:latin typeface="Verdana Pro" panose="020B0604030504040204" pitchFamily="34" charset="0"/>
            </a:endParaRPr>
          </a:p>
        </p:txBody>
      </p:sp>
      <p:sp>
        <p:nvSpPr>
          <p:cNvPr id="133" name="Text 20">
            <a:extLst>
              <a:ext uri="{FF2B5EF4-FFF2-40B4-BE49-F238E27FC236}">
                <a16:creationId xmlns:a16="http://schemas.microsoft.com/office/drawing/2014/main" id="{F3CA46AF-72D6-6A36-FD71-CD264CCAABAC}"/>
              </a:ext>
            </a:extLst>
          </p:cNvPr>
          <p:cNvSpPr/>
          <p:nvPr/>
        </p:nvSpPr>
        <p:spPr>
          <a:xfrm>
            <a:off x="5201165" y="646645"/>
            <a:ext cx="1023244" cy="288397"/>
          </a:xfrm>
          <a:prstGeom prst="rect">
            <a:avLst/>
          </a:prstGeom>
          <a:noFill/>
          <a:ln/>
        </p:spPr>
        <p:txBody>
          <a:bodyPr wrap="square" lIns="0" tIns="0" rIns="0" bIns="0" rtlCol="0" anchor="t"/>
          <a:lstStyle/>
          <a:p>
            <a:pPr marL="0" marR="0" lvl="0" indent="0" algn="l" defTabSz="346100" rtl="0" eaLnBrk="1" fontAlgn="auto" latinLnBrk="0" hangingPunct="1">
              <a:lnSpc>
                <a:spcPts val="1136"/>
              </a:lnSpc>
              <a:spcBef>
                <a:spcPts val="0"/>
              </a:spcBef>
              <a:spcAft>
                <a:spcPts val="0"/>
              </a:spcAft>
              <a:buClrTx/>
              <a:buSzTx/>
              <a:buFontTx/>
              <a:buNone/>
              <a:tabLst/>
              <a:defRPr/>
            </a:pPr>
            <a:r>
              <a:rPr lang="en-US" sz="1200">
                <a:latin typeface="Verdana Pro Light" panose="020B0304030504040204" pitchFamily="34" charset="0"/>
                <a:ea typeface="Verdana Pro Regular" pitchFamily="34" charset="-122"/>
              </a:rPr>
              <a:t>offices in nine 
countries</a:t>
            </a:r>
          </a:p>
        </p:txBody>
      </p:sp>
      <p:sp>
        <p:nvSpPr>
          <p:cNvPr id="134" name="Text 21">
            <a:extLst>
              <a:ext uri="{FF2B5EF4-FFF2-40B4-BE49-F238E27FC236}">
                <a16:creationId xmlns:a16="http://schemas.microsoft.com/office/drawing/2014/main" id="{9F8207F3-D8D4-357D-05F4-D44D5DE461D6}"/>
              </a:ext>
            </a:extLst>
          </p:cNvPr>
          <p:cNvSpPr/>
          <p:nvPr/>
        </p:nvSpPr>
        <p:spPr>
          <a:xfrm>
            <a:off x="6589361" y="655657"/>
            <a:ext cx="1202933" cy="270373"/>
          </a:xfrm>
          <a:prstGeom prst="rect">
            <a:avLst/>
          </a:prstGeom>
          <a:noFill/>
          <a:ln/>
        </p:spPr>
        <p:txBody>
          <a:bodyPr wrap="square" lIns="0" tIns="0" rIns="0" bIns="0" rtlCol="0" anchor="t"/>
          <a:lstStyle/>
          <a:p>
            <a:pPr marL="0" marR="0" lvl="0" indent="0" algn="l" defTabSz="346100" rtl="0" eaLnBrk="1" fontAlgn="auto" latinLnBrk="0" hangingPunct="1">
              <a:lnSpc>
                <a:spcPts val="2129"/>
              </a:lnSpc>
              <a:spcBef>
                <a:spcPts val="0"/>
              </a:spcBef>
              <a:spcAft>
                <a:spcPts val="0"/>
              </a:spcAft>
              <a:buClrTx/>
              <a:buSzTx/>
              <a:buFontTx/>
              <a:buNone/>
              <a:tabLst/>
              <a:defRPr/>
            </a:pPr>
            <a:r>
              <a:rPr kumimoji="0" lang="en-US" sz="2400" b="1" u="none" strike="noStrike" kern="1200" cap="none" spc="0" normalizeH="0" baseline="0" noProof="0">
                <a:ln>
                  <a:noFill/>
                </a:ln>
                <a:solidFill>
                  <a:schemeClr val="accent4"/>
                </a:solidFill>
                <a:effectLst/>
                <a:uLnTx/>
                <a:uFillTx/>
                <a:latin typeface="Verdana Pro" panose="020B0604030504040204" pitchFamily="34" charset="0"/>
                <a:ea typeface="Verdana Pro Bold" pitchFamily="34" charset="-122"/>
                <a:cs typeface="Verdana Pro Bold" pitchFamily="34" charset="-120"/>
              </a:rPr>
              <a:t>1200+</a:t>
            </a:r>
            <a:endParaRPr kumimoji="0" lang="en-US" sz="2400" b="1" u="none" strike="noStrike" kern="1200" cap="none" spc="0" normalizeH="0" baseline="0" noProof="0">
              <a:ln>
                <a:noFill/>
              </a:ln>
              <a:solidFill>
                <a:schemeClr val="accent4"/>
              </a:solidFill>
              <a:effectLst/>
              <a:uLnTx/>
              <a:uFillTx/>
              <a:latin typeface="Verdana Pro" panose="020B0604030504040204" pitchFamily="34" charset="0"/>
            </a:endParaRPr>
          </a:p>
        </p:txBody>
      </p:sp>
      <p:sp>
        <p:nvSpPr>
          <p:cNvPr id="135" name="Text 22">
            <a:extLst>
              <a:ext uri="{FF2B5EF4-FFF2-40B4-BE49-F238E27FC236}">
                <a16:creationId xmlns:a16="http://schemas.microsoft.com/office/drawing/2014/main" id="{7C5879A5-38A4-6F85-D680-32DCD94DCD31}"/>
              </a:ext>
            </a:extLst>
          </p:cNvPr>
          <p:cNvSpPr/>
          <p:nvPr/>
        </p:nvSpPr>
        <p:spPr>
          <a:xfrm>
            <a:off x="7768228" y="646645"/>
            <a:ext cx="993746" cy="288397"/>
          </a:xfrm>
          <a:prstGeom prst="rect">
            <a:avLst/>
          </a:prstGeom>
          <a:noFill/>
          <a:ln/>
        </p:spPr>
        <p:txBody>
          <a:bodyPr wrap="square" lIns="0" tIns="0" rIns="0" bIns="0" rtlCol="0" anchor="t"/>
          <a:lstStyle/>
          <a:p>
            <a:pPr defTabSz="346100">
              <a:lnSpc>
                <a:spcPts val="1136"/>
              </a:lnSpc>
              <a:defRPr/>
            </a:pPr>
            <a:r>
              <a:rPr lang="en-US" sz="1200">
                <a:latin typeface="Verdana Pro Light" panose="020B0304030504040204" pitchFamily="34" charset="0"/>
                <a:ea typeface="Verdana Pro Regular" pitchFamily="34" charset="-122"/>
              </a:rPr>
              <a:t>dedicated 
professionals</a:t>
            </a:r>
          </a:p>
        </p:txBody>
      </p:sp>
      <p:cxnSp>
        <p:nvCxnSpPr>
          <p:cNvPr id="137" name="Gerade Verbindung 136">
            <a:extLst>
              <a:ext uri="{FF2B5EF4-FFF2-40B4-BE49-F238E27FC236}">
                <a16:creationId xmlns:a16="http://schemas.microsoft.com/office/drawing/2014/main" id="{F42EB875-9F46-A208-8172-6FCEA94D8B7C}"/>
              </a:ext>
            </a:extLst>
          </p:cNvPr>
          <p:cNvCxnSpPr>
            <a:cxnSpLocks/>
          </p:cNvCxnSpPr>
          <p:nvPr/>
        </p:nvCxnSpPr>
        <p:spPr>
          <a:xfrm flipV="1">
            <a:off x="9093107" y="5293099"/>
            <a:ext cx="0" cy="10328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BA350475-8D18-48AB-B4EB-E1C27FAFD26B}"/>
              </a:ext>
            </a:extLst>
          </p:cNvPr>
          <p:cNvPicPr>
            <a:picLocks noChangeAspect="1"/>
          </p:cNvPicPr>
          <p:nvPr/>
        </p:nvPicPr>
        <p:blipFill rotWithShape="1">
          <a:blip r:embed="rId8" cstate="screen">
            <a:lum bright="100000"/>
            <a:extLst>
              <a:ext uri="{28A0092B-C50C-407E-A947-70E740481C1C}">
                <a14:useLocalDpi xmlns:a14="http://schemas.microsoft.com/office/drawing/2010/main" val="0"/>
              </a:ext>
            </a:extLst>
          </a:blip>
          <a:srcRect t="40141" r="33697" b="24432"/>
          <a:stretch/>
        </p:blipFill>
        <p:spPr>
          <a:xfrm>
            <a:off x="371474" y="6378987"/>
            <a:ext cx="787729" cy="157062"/>
          </a:xfrm>
          <a:prstGeom prst="rect">
            <a:avLst/>
          </a:prstGeom>
        </p:spPr>
      </p:pic>
      <p:sp>
        <p:nvSpPr>
          <p:cNvPr id="6" name="Text 10">
            <a:extLst>
              <a:ext uri="{FF2B5EF4-FFF2-40B4-BE49-F238E27FC236}">
                <a16:creationId xmlns:a16="http://schemas.microsoft.com/office/drawing/2014/main" id="{78B17BB7-E3A7-1106-705A-C2112C82452A}"/>
              </a:ext>
            </a:extLst>
          </p:cNvPr>
          <p:cNvSpPr/>
          <p:nvPr/>
        </p:nvSpPr>
        <p:spPr>
          <a:xfrm>
            <a:off x="6736556" y="5476657"/>
            <a:ext cx="1985991" cy="665758"/>
          </a:xfrm>
          <a:prstGeom prst="rect">
            <a:avLst/>
          </a:prstGeom>
          <a:noFill/>
          <a:ln/>
        </p:spPr>
        <p:txBody>
          <a:bodyPr wrap="square" lIns="0" tIns="0" rIns="0" bIns="0" rtlCol="0" anchor="ctr"/>
          <a:lstStyle/>
          <a:p>
            <a:pPr>
              <a:lnSpc>
                <a:spcPts val="1250"/>
              </a:lnSpc>
            </a:pPr>
            <a:r>
              <a:rPr lang="en-GB" sz="1200" b="1">
                <a:latin typeface="Verdana Pro SemiBold" panose="020B0604030504040204" pitchFamily="34" charset="0"/>
                <a:ea typeface="Verdana" panose="020B0604030504040204" pitchFamily="34" charset="0"/>
                <a:cs typeface="Verdana" panose="020B0604030504040204" pitchFamily="34" charset="0"/>
              </a:rPr>
              <a:t>500+</a:t>
            </a:r>
          </a:p>
          <a:p>
            <a:pPr>
              <a:lnSpc>
                <a:spcPts val="1250"/>
              </a:lnSpc>
            </a:pPr>
            <a:r>
              <a:rPr lang="en-GB" sz="1200">
                <a:ea typeface="Verdana" panose="020B0604030504040204" pitchFamily="34" charset="0"/>
                <a:cs typeface="Verdana" panose="020B0604030504040204" pitchFamily="34" charset="0"/>
              </a:rPr>
              <a:t>Data &amp; AI Projects Globally</a:t>
            </a:r>
          </a:p>
        </p:txBody>
      </p:sp>
      <p:sp>
        <p:nvSpPr>
          <p:cNvPr id="8" name="Text 10">
            <a:extLst>
              <a:ext uri="{FF2B5EF4-FFF2-40B4-BE49-F238E27FC236}">
                <a16:creationId xmlns:a16="http://schemas.microsoft.com/office/drawing/2014/main" id="{6C39EABA-E080-2197-0B08-3D7A97FF15CE}"/>
              </a:ext>
            </a:extLst>
          </p:cNvPr>
          <p:cNvSpPr/>
          <p:nvPr/>
        </p:nvSpPr>
        <p:spPr>
          <a:xfrm>
            <a:off x="9463667" y="5476657"/>
            <a:ext cx="1985991" cy="665758"/>
          </a:xfrm>
          <a:prstGeom prst="rect">
            <a:avLst/>
          </a:prstGeom>
          <a:noFill/>
          <a:ln/>
        </p:spPr>
        <p:txBody>
          <a:bodyPr wrap="square" lIns="0" tIns="0" rIns="0" bIns="0" rtlCol="0" anchor="ctr"/>
          <a:lstStyle/>
          <a:p>
            <a:pPr>
              <a:lnSpc>
                <a:spcPts val="1250"/>
              </a:lnSpc>
            </a:pPr>
            <a:r>
              <a:rPr lang="en-GB" sz="1200" b="1">
                <a:latin typeface="Verdana Pro SemiBold" panose="020B0604030504040204" pitchFamily="34" charset="0"/>
                <a:ea typeface="Verdana" panose="020B0604030504040204" pitchFamily="34" charset="0"/>
                <a:cs typeface="Verdana" panose="020B0604030504040204" pitchFamily="34" charset="0"/>
              </a:rPr>
              <a:t>150+</a:t>
            </a:r>
          </a:p>
          <a:p>
            <a:pPr>
              <a:lnSpc>
                <a:spcPts val="1250"/>
              </a:lnSpc>
            </a:pPr>
            <a:r>
              <a:rPr lang="en-GB" sz="1200">
                <a:ea typeface="Verdana" panose="020B0604030504040204" pitchFamily="34" charset="0"/>
                <a:cs typeface="Verdana" panose="020B0604030504040204" pitchFamily="34" charset="0"/>
              </a:rPr>
              <a:t>Customers cross-industry</a:t>
            </a:r>
          </a:p>
        </p:txBody>
      </p:sp>
    </p:spTree>
    <p:extLst>
      <p:ext uri="{BB962C8B-B14F-4D97-AF65-F5344CB8AC3E}">
        <p14:creationId xmlns:p14="http://schemas.microsoft.com/office/powerpoint/2010/main" val="92967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572179B-FDE7-2832-B006-C790E16E300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1572179B-FDE7-2832-B006-C790E16E300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extplatzhalter 5">
            <a:extLst>
              <a:ext uri="{FF2B5EF4-FFF2-40B4-BE49-F238E27FC236}">
                <a16:creationId xmlns:a16="http://schemas.microsoft.com/office/drawing/2014/main" id="{5D946A2D-DE1A-2DC1-FE80-33498EF4EEAA}"/>
              </a:ext>
            </a:extLst>
          </p:cNvPr>
          <p:cNvSpPr>
            <a:spLocks noGrp="1"/>
          </p:cNvSpPr>
          <p:nvPr>
            <p:ph type="body" sz="quarter" idx="12"/>
          </p:nvPr>
        </p:nvSpPr>
        <p:spPr>
          <a:prstGeom prst="rect">
            <a:avLst/>
          </a:prstGeom>
        </p:spPr>
        <p:txBody>
          <a:bodyPr lIns="0" anchor="ctr"/>
          <a:lstStyle/>
          <a:p>
            <a:pPr marL="0" indent="0">
              <a:buNone/>
            </a:pPr>
            <a:r>
              <a:rPr lang="en-GB" sz="900">
                <a:latin typeface="Verdana Pro Light" panose="020B0304030504040204" pitchFamily="34" charset="0"/>
              </a:rPr>
              <a:t>Client Overview</a:t>
            </a:r>
          </a:p>
        </p:txBody>
      </p:sp>
      <p:sp>
        <p:nvSpPr>
          <p:cNvPr id="19" name="Textplatzhalter 18">
            <a:extLst>
              <a:ext uri="{FF2B5EF4-FFF2-40B4-BE49-F238E27FC236}">
                <a16:creationId xmlns:a16="http://schemas.microsoft.com/office/drawing/2014/main" id="{0F0A077B-ED66-C786-0EA7-6CE2878EE3EC}"/>
              </a:ext>
            </a:extLst>
          </p:cNvPr>
          <p:cNvSpPr>
            <a:spLocks noGrp="1"/>
          </p:cNvSpPr>
          <p:nvPr>
            <p:ph type="body" sz="quarter" idx="13"/>
          </p:nvPr>
        </p:nvSpPr>
        <p:spPr>
          <a:xfrm>
            <a:off x="371475" y="568327"/>
            <a:ext cx="5363025" cy="923330"/>
          </a:xfrm>
        </p:spPr>
        <p:txBody>
          <a:bodyPr vert="horz" lIns="0" tIns="45720" rIns="0" bIns="45720" rtlCol="0" anchor="t">
            <a:spAutoFit/>
          </a:bodyPr>
          <a:lstStyle/>
          <a:p>
            <a:pPr marL="0" indent="0">
              <a:spcBef>
                <a:spcPts val="0"/>
              </a:spcBef>
              <a:buNone/>
            </a:pPr>
            <a:r>
              <a:rPr lang="en-GB" sz="2000" dirty="0"/>
              <a:t>We are a trusted partner of businesses </a:t>
            </a:r>
            <a:r>
              <a:rPr lang="en-GB" sz="2000" b="0" dirty="0">
                <a:latin typeface="+mn-lt"/>
              </a:rPr>
              <a:t>i</a:t>
            </a:r>
            <a:r>
              <a:rPr lang="en-GB" b="0" dirty="0">
                <a:latin typeface="+mn-lt"/>
              </a:rPr>
              <a:t>n</a:t>
            </a:r>
            <a:r>
              <a:rPr lang="en-GB" sz="2000" dirty="0"/>
              <a:t> </a:t>
            </a:r>
            <a:r>
              <a:rPr lang="en-GB" sz="2000" b="0" dirty="0">
                <a:latin typeface="+mn-lt"/>
              </a:rPr>
              <a:t>many sectors, from large organizations to hidden champions</a:t>
            </a:r>
            <a:endParaRPr lang="en-GB" dirty="0">
              <a:latin typeface="+mn-lt"/>
            </a:endParaRPr>
          </a:p>
        </p:txBody>
      </p:sp>
      <p:pic>
        <p:nvPicPr>
          <p:cNvPr id="59" name="Grafik 201" descr="Ein Bild, das draußen, Schild, Verkehr, Straße enthält.&#10;&#10;Automatisch generierte Beschreibung">
            <a:extLst>
              <a:ext uri="{FF2B5EF4-FFF2-40B4-BE49-F238E27FC236}">
                <a16:creationId xmlns:a16="http://schemas.microsoft.com/office/drawing/2014/main" id="{027118B3-1FCE-B73E-9092-0746487EBA77}"/>
              </a:ext>
            </a:extLst>
          </p:cNvPr>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9201163" y="1542916"/>
            <a:ext cx="285276" cy="285275"/>
          </a:xfrm>
          <a:prstGeom prst="rect">
            <a:avLst/>
          </a:prstGeom>
        </p:spPr>
      </p:pic>
      <p:pic>
        <p:nvPicPr>
          <p:cNvPr id="67" name="Picture 4">
            <a:extLst>
              <a:ext uri="{FF2B5EF4-FFF2-40B4-BE49-F238E27FC236}">
                <a16:creationId xmlns:a16="http://schemas.microsoft.com/office/drawing/2014/main" id="{DF8D6C41-5032-A2B4-2269-3BCB4261E6AD}"/>
              </a:ext>
            </a:extLst>
          </p:cNvPr>
          <p:cNvPicPr>
            <a:picLocks noChangeAspect="1" noChangeArrowheads="1"/>
          </p:cNvPicPr>
          <p:nvPr/>
        </p:nvPicPr>
        <p:blipFill>
          <a:blip r:embed="rId7" cstate="screen">
            <a:grayscl/>
            <a:extLst>
              <a:ext uri="{28A0092B-C50C-407E-A947-70E740481C1C}">
                <a14:useLocalDpi xmlns:a14="http://schemas.microsoft.com/office/drawing/2010/main"/>
              </a:ext>
            </a:extLst>
          </a:blip>
          <a:srcRect/>
          <a:stretch>
            <a:fillRect/>
          </a:stretch>
        </p:blipFill>
        <p:spPr bwMode="auto">
          <a:xfrm>
            <a:off x="8393742" y="2182171"/>
            <a:ext cx="246314" cy="246313"/>
          </a:xfrm>
          <a:prstGeom prst="rect">
            <a:avLst/>
          </a:prstGeom>
          <a:extLst>
            <a:ext uri="{909E8E84-426E-40DD-AFC4-6F175D3DCCD1}">
              <a14:hiddenFill xmlns:a14="http://schemas.microsoft.com/office/drawing/2010/main">
                <a:solidFill>
                  <a:srgbClr val="FFFFFF"/>
                </a:solidFill>
              </a14:hiddenFill>
            </a:ext>
          </a:extLst>
        </p:spPr>
      </p:pic>
      <p:pic>
        <p:nvPicPr>
          <p:cNvPr id="68" name="Google Shape;422;p35">
            <a:extLst>
              <a:ext uri="{FF2B5EF4-FFF2-40B4-BE49-F238E27FC236}">
                <a16:creationId xmlns:a16="http://schemas.microsoft.com/office/drawing/2014/main" id="{3D45AA83-C56D-E123-0C54-3E3785AF5DD3}"/>
              </a:ext>
            </a:extLst>
          </p:cNvPr>
          <p:cNvPicPr preferRelativeResize="0"/>
          <p:nvPr/>
        </p:nvPicPr>
        <p:blipFill rotWithShape="1">
          <a:blip r:embed="rId8" cstate="screen">
            <a:grayscl/>
            <a:extLst>
              <a:ext uri="{28A0092B-C50C-407E-A947-70E740481C1C}">
                <a14:useLocalDpi xmlns:a14="http://schemas.microsoft.com/office/drawing/2010/main"/>
              </a:ext>
            </a:extLst>
          </a:blip>
          <a:srcRect/>
          <a:stretch/>
        </p:blipFill>
        <p:spPr>
          <a:xfrm>
            <a:off x="6547868" y="2199093"/>
            <a:ext cx="381904" cy="212467"/>
          </a:xfrm>
          <a:prstGeom prst="rect">
            <a:avLst/>
          </a:prstGeom>
        </p:spPr>
      </p:pic>
      <p:pic>
        <p:nvPicPr>
          <p:cNvPr id="75" name="Picture 17">
            <a:extLst>
              <a:ext uri="{FF2B5EF4-FFF2-40B4-BE49-F238E27FC236}">
                <a16:creationId xmlns:a16="http://schemas.microsoft.com/office/drawing/2014/main" id="{4F630FF5-E6BB-B7B7-0CDB-671309ED61EB}"/>
              </a:ext>
            </a:extLst>
          </p:cNvPr>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7400662" y="2197314"/>
            <a:ext cx="381222" cy="216026"/>
          </a:xfrm>
          <a:prstGeom prst="rect">
            <a:avLst/>
          </a:prstGeom>
        </p:spPr>
      </p:pic>
      <p:pic>
        <p:nvPicPr>
          <p:cNvPr id="80" name="Picture 6">
            <a:extLst>
              <a:ext uri="{FF2B5EF4-FFF2-40B4-BE49-F238E27FC236}">
                <a16:creationId xmlns:a16="http://schemas.microsoft.com/office/drawing/2014/main" id="{FF6E8CE3-9D3B-A360-8EDF-0D2370F1D135}"/>
              </a:ext>
            </a:extLst>
          </p:cNvPr>
          <p:cNvPicPr>
            <a:picLocks noChangeAspect="1" noChangeArrowheads="1"/>
          </p:cNvPicPr>
          <p:nvPr/>
        </p:nvPicPr>
        <p:blipFill>
          <a:blip r:embed="rId10" cstate="screen">
            <a:grayscl/>
            <a:extLst>
              <a:ext uri="{28A0092B-C50C-407E-A947-70E740481C1C}">
                <a14:useLocalDpi xmlns:a14="http://schemas.microsoft.com/office/drawing/2010/main"/>
              </a:ext>
            </a:extLst>
          </a:blip>
          <a:srcRect/>
          <a:stretch>
            <a:fillRect/>
          </a:stretch>
        </p:blipFill>
        <p:spPr bwMode="auto">
          <a:xfrm>
            <a:off x="6550071" y="1561204"/>
            <a:ext cx="377498" cy="264267"/>
          </a:xfrm>
          <a:prstGeom prst="rect">
            <a:avLst/>
          </a:prstGeom>
          <a:extLst>
            <a:ext uri="{909E8E84-426E-40DD-AFC4-6F175D3DCCD1}">
              <a14:hiddenFill xmlns:a14="http://schemas.microsoft.com/office/drawing/2010/main">
                <a:solidFill>
                  <a:srgbClr val="FFFFFF"/>
                </a:solidFill>
              </a14:hiddenFill>
            </a:ext>
          </a:extLst>
        </p:spPr>
      </p:pic>
      <p:pic>
        <p:nvPicPr>
          <p:cNvPr id="103" name="Picture 8">
            <a:extLst>
              <a:ext uri="{FF2B5EF4-FFF2-40B4-BE49-F238E27FC236}">
                <a16:creationId xmlns:a16="http://schemas.microsoft.com/office/drawing/2014/main" id="{21148293-74CE-6096-CDDE-C8BEE62FD964}"/>
              </a:ext>
            </a:extLst>
          </p:cNvPr>
          <p:cNvPicPr>
            <a:picLocks noChangeAspect="1" noChangeArrowheads="1"/>
          </p:cNvPicPr>
          <p:nvPr/>
        </p:nvPicPr>
        <p:blipFill>
          <a:blip r:embed="rId11" cstate="screen">
            <a:grayscl/>
            <a:extLst>
              <a:ext uri="{28A0092B-C50C-407E-A947-70E740481C1C}">
                <a14:useLocalDpi xmlns:a14="http://schemas.microsoft.com/office/drawing/2010/main"/>
              </a:ext>
            </a:extLst>
          </a:blip>
          <a:srcRect/>
          <a:stretch>
            <a:fillRect/>
          </a:stretch>
        </p:blipFill>
        <p:spPr bwMode="auto">
          <a:xfrm>
            <a:off x="6465290" y="4233529"/>
            <a:ext cx="643710" cy="128742"/>
          </a:xfrm>
          <a:prstGeom prst="rect">
            <a:avLst/>
          </a:prstGeom>
          <a:extLst>
            <a:ext uri="{909E8E84-426E-40DD-AFC4-6F175D3DCCD1}">
              <a14:hiddenFill xmlns:a14="http://schemas.microsoft.com/office/drawing/2010/main">
                <a:solidFill>
                  <a:srgbClr val="FFFFFF"/>
                </a:solidFill>
              </a14:hiddenFill>
            </a:ext>
          </a:extLst>
        </p:spPr>
      </p:pic>
      <p:pic>
        <p:nvPicPr>
          <p:cNvPr id="105" name="Picture 7">
            <a:extLst>
              <a:ext uri="{FF2B5EF4-FFF2-40B4-BE49-F238E27FC236}">
                <a16:creationId xmlns:a16="http://schemas.microsoft.com/office/drawing/2014/main" id="{01D9B799-7B31-D081-5D2F-A3B3DBD864C2}"/>
              </a:ext>
            </a:extLst>
          </p:cNvPr>
          <p:cNvPicPr>
            <a:picLocks noChangeAspect="1" noChangeArrowheads="1"/>
          </p:cNvPicPr>
          <p:nvPr/>
        </p:nvPicPr>
        <p:blipFill>
          <a:blip r:embed="rId12" cstate="screen">
            <a:grayscl/>
            <a:extLst>
              <a:ext uri="{28A0092B-C50C-407E-A947-70E740481C1C}">
                <a14:useLocalDpi xmlns:a14="http://schemas.microsoft.com/office/drawing/2010/main"/>
              </a:ext>
            </a:extLst>
          </a:blip>
          <a:srcRect/>
          <a:stretch>
            <a:fillRect/>
          </a:stretch>
        </p:blipFill>
        <p:spPr bwMode="auto">
          <a:xfrm>
            <a:off x="7462061" y="4242138"/>
            <a:ext cx="436901" cy="184373"/>
          </a:xfrm>
          <a:prstGeom prst="rect">
            <a:avLst/>
          </a:prstGeom>
          <a:extLst>
            <a:ext uri="{909E8E84-426E-40DD-AFC4-6F175D3DCCD1}">
              <a14:hiddenFill xmlns:a14="http://schemas.microsoft.com/office/drawing/2010/main">
                <a:solidFill>
                  <a:srgbClr val="FFFFFF"/>
                </a:solidFill>
              </a14:hiddenFill>
            </a:ext>
          </a:extLst>
        </p:spPr>
      </p:pic>
      <p:pic>
        <p:nvPicPr>
          <p:cNvPr id="106" name="Picture 7" descr="Bildergebnis für kanton bern logo">
            <a:extLst>
              <a:ext uri="{FF2B5EF4-FFF2-40B4-BE49-F238E27FC236}">
                <a16:creationId xmlns:a16="http://schemas.microsoft.com/office/drawing/2014/main" id="{21346200-BB27-7379-DBEE-CF34DE0BFF6F}"/>
              </a:ext>
            </a:extLst>
          </p:cNvPr>
          <p:cNvPicPr>
            <a:picLocks noChangeAspect="1" noChangeArrowheads="1"/>
          </p:cNvPicPr>
          <p:nvPr/>
        </p:nvPicPr>
        <p:blipFill>
          <a:blip r:embed="rId13" cstate="screen">
            <a:grayscl/>
            <a:extLst>
              <a:ext uri="{28A0092B-C50C-407E-A947-70E740481C1C}">
                <a14:useLocalDpi xmlns:a14="http://schemas.microsoft.com/office/drawing/2010/main"/>
              </a:ext>
            </a:extLst>
          </a:blip>
          <a:srcRect/>
          <a:stretch>
            <a:fillRect/>
          </a:stretch>
        </p:blipFill>
        <p:spPr bwMode="auto">
          <a:xfrm>
            <a:off x="6511422" y="2903053"/>
            <a:ext cx="436901" cy="127211"/>
          </a:xfrm>
          <a:prstGeom prst="rect">
            <a:avLst/>
          </a:prstGeom>
          <a:extLst>
            <a:ext uri="{909E8E84-426E-40DD-AFC4-6F175D3DCCD1}">
              <a14:hiddenFill xmlns:a14="http://schemas.microsoft.com/office/drawing/2010/main">
                <a:solidFill>
                  <a:srgbClr val="FFFFFF"/>
                </a:solidFill>
              </a14:hiddenFill>
            </a:ext>
          </a:extLst>
        </p:spPr>
      </p:pic>
      <p:pic>
        <p:nvPicPr>
          <p:cNvPr id="107" name="Picture 4">
            <a:extLst>
              <a:ext uri="{FF2B5EF4-FFF2-40B4-BE49-F238E27FC236}">
                <a16:creationId xmlns:a16="http://schemas.microsoft.com/office/drawing/2014/main" id="{78F7ABDF-F9A8-F554-E21B-E04A383237C5}"/>
              </a:ext>
            </a:extLst>
          </p:cNvPr>
          <p:cNvPicPr>
            <a:picLocks noChangeAspect="1" noChangeArrowheads="1"/>
          </p:cNvPicPr>
          <p:nvPr/>
        </p:nvPicPr>
        <p:blipFill>
          <a:blip r:embed="rId14" cstate="screen">
            <a:grayscl/>
            <a:extLst>
              <a:ext uri="{28A0092B-C50C-407E-A947-70E740481C1C}">
                <a14:useLocalDpi xmlns:a14="http://schemas.microsoft.com/office/drawing/2010/main"/>
              </a:ext>
            </a:extLst>
          </a:blip>
          <a:srcRect/>
          <a:stretch>
            <a:fillRect/>
          </a:stretch>
        </p:blipFill>
        <p:spPr bwMode="auto">
          <a:xfrm>
            <a:off x="7350953" y="3460334"/>
            <a:ext cx="569962" cy="284981"/>
          </a:xfrm>
          <a:prstGeom prst="rect">
            <a:avLst/>
          </a:prstGeom>
          <a:extLst>
            <a:ext uri="{909E8E84-426E-40DD-AFC4-6F175D3DCCD1}">
              <a14:hiddenFill xmlns:a14="http://schemas.microsoft.com/office/drawing/2010/main">
                <a:solidFill>
                  <a:srgbClr val="FFFFFF"/>
                </a:solidFill>
              </a14:hiddenFill>
            </a:ext>
          </a:extLst>
        </p:spPr>
      </p:pic>
      <p:pic>
        <p:nvPicPr>
          <p:cNvPr id="108" name="Picture 102">
            <a:extLst>
              <a:ext uri="{FF2B5EF4-FFF2-40B4-BE49-F238E27FC236}">
                <a16:creationId xmlns:a16="http://schemas.microsoft.com/office/drawing/2014/main" id="{D295A7CD-E08A-72CC-18AC-7299D8046677}"/>
              </a:ext>
            </a:extLst>
          </p:cNvPr>
          <p:cNvPicPr>
            <a:picLocks noChangeAspect="1"/>
          </p:cNvPicPr>
          <p:nvPr/>
        </p:nvPicPr>
        <p:blipFill rotWithShape="1">
          <a:blip r:embed="rId15" cstate="screen">
            <a:grayscl/>
            <a:extLst>
              <a:ext uri="{28A0092B-C50C-407E-A947-70E740481C1C}">
                <a14:useLocalDpi xmlns:a14="http://schemas.microsoft.com/office/drawing/2010/main"/>
              </a:ext>
            </a:extLst>
          </a:blip>
          <a:srcRect/>
          <a:stretch/>
        </p:blipFill>
        <p:spPr>
          <a:xfrm>
            <a:off x="10961923" y="2258330"/>
            <a:ext cx="526914" cy="93992"/>
          </a:xfrm>
          <a:prstGeom prst="rect">
            <a:avLst/>
          </a:prstGeom>
        </p:spPr>
      </p:pic>
      <p:pic>
        <p:nvPicPr>
          <p:cNvPr id="110" name="Picture 105">
            <a:extLst>
              <a:ext uri="{FF2B5EF4-FFF2-40B4-BE49-F238E27FC236}">
                <a16:creationId xmlns:a16="http://schemas.microsoft.com/office/drawing/2014/main" id="{A17A1A68-C05B-CAC6-0481-8A5CC3E4ED6D}"/>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10027027" y="2228438"/>
            <a:ext cx="381096" cy="153778"/>
          </a:xfrm>
          <a:prstGeom prst="rect">
            <a:avLst/>
          </a:prstGeom>
        </p:spPr>
      </p:pic>
      <p:pic>
        <p:nvPicPr>
          <p:cNvPr id="111" name="Picture 2">
            <a:extLst>
              <a:ext uri="{FF2B5EF4-FFF2-40B4-BE49-F238E27FC236}">
                <a16:creationId xmlns:a16="http://schemas.microsoft.com/office/drawing/2014/main" id="{4042FA2C-EFEE-57CB-24B1-B0563525A92A}"/>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7320913" y="2912684"/>
            <a:ext cx="555341" cy="133282"/>
          </a:xfrm>
          <a:prstGeom prst="rect">
            <a:avLst/>
          </a:prstGeom>
        </p:spPr>
      </p:pic>
      <p:pic>
        <p:nvPicPr>
          <p:cNvPr id="112" name="Picture 23">
            <a:extLst>
              <a:ext uri="{FF2B5EF4-FFF2-40B4-BE49-F238E27FC236}">
                <a16:creationId xmlns:a16="http://schemas.microsoft.com/office/drawing/2014/main" id="{0A3EC94C-B2CB-80D9-6776-298081A0D526}"/>
              </a:ext>
            </a:extLst>
          </p:cNvPr>
          <p:cNvPicPr>
            <a:picLocks noChangeAspect="1" noChangeArrowheads="1"/>
          </p:cNvPicPr>
          <p:nvPr/>
        </p:nvPicPr>
        <p:blipFill>
          <a:blip r:embed="rId18" cstate="screen">
            <a:grayscl/>
            <a:extLst>
              <a:ext uri="{28A0092B-C50C-407E-A947-70E740481C1C}">
                <a14:useLocalDpi xmlns:a14="http://schemas.microsoft.com/office/drawing/2010/main"/>
              </a:ext>
            </a:extLst>
          </a:blip>
          <a:srcRect/>
          <a:stretch>
            <a:fillRect/>
          </a:stretch>
        </p:blipFill>
        <p:spPr bwMode="auto">
          <a:xfrm>
            <a:off x="8212593" y="3567187"/>
            <a:ext cx="608614" cy="143786"/>
          </a:xfrm>
          <a:prstGeom prst="rect">
            <a:avLst/>
          </a:prstGeom>
          <a:extLst>
            <a:ext uri="{909E8E84-426E-40DD-AFC4-6F175D3DCCD1}">
              <a14:hiddenFill xmlns:a14="http://schemas.microsoft.com/office/drawing/2010/main">
                <a:solidFill>
                  <a:srgbClr val="FFFFFF"/>
                </a:solidFill>
              </a14:hiddenFill>
            </a:ext>
          </a:extLst>
        </p:spPr>
      </p:pic>
      <p:pic>
        <p:nvPicPr>
          <p:cNvPr id="114" name="Grafik 102">
            <a:extLst>
              <a:ext uri="{FF2B5EF4-FFF2-40B4-BE49-F238E27FC236}">
                <a16:creationId xmlns:a16="http://schemas.microsoft.com/office/drawing/2014/main" id="{8F0CF744-B4CF-B63D-4FB7-6030C0169D79}"/>
              </a:ext>
            </a:extLst>
          </p:cNvPr>
          <p:cNvPicPr>
            <a:picLocks noChangeAspect="1"/>
          </p:cNvPicPr>
          <p:nvPr/>
        </p:nvPicPr>
        <p:blipFill>
          <a:blip r:embed="rId19" cstate="screen">
            <a:grayscl/>
            <a:extLst>
              <a:ext uri="{28A0092B-C50C-407E-A947-70E740481C1C}">
                <a14:useLocalDpi xmlns:a14="http://schemas.microsoft.com/office/drawing/2010/main"/>
              </a:ext>
            </a:extLst>
          </a:blip>
          <a:stretch>
            <a:fillRect/>
          </a:stretch>
        </p:blipFill>
        <p:spPr>
          <a:xfrm>
            <a:off x="8178182" y="2902436"/>
            <a:ext cx="677434" cy="138076"/>
          </a:xfrm>
          <a:prstGeom prst="rect">
            <a:avLst/>
          </a:prstGeom>
        </p:spPr>
      </p:pic>
      <p:pic>
        <p:nvPicPr>
          <p:cNvPr id="115" name="Grafik 62">
            <a:extLst>
              <a:ext uri="{FF2B5EF4-FFF2-40B4-BE49-F238E27FC236}">
                <a16:creationId xmlns:a16="http://schemas.microsoft.com/office/drawing/2014/main" id="{7039B366-4FB2-459D-D986-98998739FD24}"/>
              </a:ext>
            </a:extLst>
          </p:cNvPr>
          <p:cNvPicPr>
            <a:picLocks noChangeAspect="1"/>
          </p:cNvPicPr>
          <p:nvPr/>
        </p:nvPicPr>
        <p:blipFill>
          <a:blip r:embed="rId20" cstate="hqprint">
            <a:grayscl/>
            <a:extLst>
              <a:ext uri="{28A0092B-C50C-407E-A947-70E740481C1C}">
                <a14:useLocalDpi xmlns:a14="http://schemas.microsoft.com/office/drawing/2010/main"/>
              </a:ext>
            </a:extLst>
          </a:blip>
          <a:srcRect/>
          <a:stretch/>
        </p:blipFill>
        <p:spPr>
          <a:xfrm>
            <a:off x="9089449" y="2933757"/>
            <a:ext cx="532489" cy="93734"/>
          </a:xfrm>
          <a:prstGeom prst="rect">
            <a:avLst/>
          </a:prstGeom>
        </p:spPr>
      </p:pic>
      <p:pic>
        <p:nvPicPr>
          <p:cNvPr id="117" name="Picture 114">
            <a:extLst>
              <a:ext uri="{FF2B5EF4-FFF2-40B4-BE49-F238E27FC236}">
                <a16:creationId xmlns:a16="http://schemas.microsoft.com/office/drawing/2014/main" id="{1607C589-B00B-FE72-D556-A0EAE4CC9345}"/>
              </a:ext>
            </a:extLst>
          </p:cNvPr>
          <p:cNvPicPr>
            <a:picLocks noChangeAspect="1" noChangeArrowheads="1"/>
          </p:cNvPicPr>
          <p:nvPr/>
        </p:nvPicPr>
        <p:blipFill>
          <a:blip r:embed="rId21" cstate="screen">
            <a:grayscl/>
            <a:extLst>
              <a:ext uri="{28A0092B-C50C-407E-A947-70E740481C1C}">
                <a14:useLocalDpi xmlns:a14="http://schemas.microsoft.com/office/drawing/2010/main"/>
              </a:ext>
            </a:extLst>
          </a:blip>
          <a:srcRect/>
          <a:stretch>
            <a:fillRect/>
          </a:stretch>
        </p:blipFill>
        <p:spPr bwMode="auto">
          <a:xfrm>
            <a:off x="9043265" y="3577759"/>
            <a:ext cx="601072" cy="122641"/>
          </a:xfrm>
          <a:prstGeom prst="rect">
            <a:avLst/>
          </a:prstGeom>
          <a:extLst>
            <a:ext uri="{909E8E84-426E-40DD-AFC4-6F175D3DCCD1}">
              <a14:hiddenFill xmlns:a14="http://schemas.microsoft.com/office/drawing/2010/main">
                <a:solidFill>
                  <a:srgbClr val="FFFFFF"/>
                </a:solidFill>
              </a14:hiddenFill>
            </a:ext>
          </a:extLst>
        </p:spPr>
      </p:pic>
      <p:pic>
        <p:nvPicPr>
          <p:cNvPr id="120" name="Picture 8">
            <a:extLst>
              <a:ext uri="{FF2B5EF4-FFF2-40B4-BE49-F238E27FC236}">
                <a16:creationId xmlns:a16="http://schemas.microsoft.com/office/drawing/2014/main" id="{9ED9D296-9313-CABD-DEDE-809BB4522640}"/>
              </a:ext>
            </a:extLst>
          </p:cNvPr>
          <p:cNvPicPr>
            <a:picLocks noChangeAspect="1" noChangeArrowheads="1"/>
          </p:cNvPicPr>
          <p:nvPr/>
        </p:nvPicPr>
        <p:blipFill>
          <a:blip r:embed="rId22" cstate="screen">
            <a:grayscl/>
            <a:extLst>
              <a:ext uri="{28A0092B-C50C-407E-A947-70E740481C1C}">
                <a14:useLocalDpi xmlns:a14="http://schemas.microsoft.com/office/drawing/2010/main"/>
              </a:ext>
            </a:extLst>
          </a:blip>
          <a:srcRect/>
          <a:stretch>
            <a:fillRect/>
          </a:stretch>
        </p:blipFill>
        <p:spPr bwMode="auto">
          <a:xfrm>
            <a:off x="9089449" y="4266062"/>
            <a:ext cx="508705" cy="131482"/>
          </a:xfrm>
          <a:prstGeom prst="rect">
            <a:avLst/>
          </a:prstGeom>
          <a:extLst>
            <a:ext uri="{909E8E84-426E-40DD-AFC4-6F175D3DCCD1}">
              <a14:hiddenFill xmlns:a14="http://schemas.microsoft.com/office/drawing/2010/main">
                <a:solidFill>
                  <a:srgbClr val="FFFFFF"/>
                </a:solidFill>
              </a14:hiddenFill>
            </a:ext>
          </a:extLst>
        </p:spPr>
      </p:pic>
      <p:pic>
        <p:nvPicPr>
          <p:cNvPr id="122" name="Picture 2">
            <a:extLst>
              <a:ext uri="{FF2B5EF4-FFF2-40B4-BE49-F238E27FC236}">
                <a16:creationId xmlns:a16="http://schemas.microsoft.com/office/drawing/2014/main" id="{657895BC-C396-5740-A85F-0A348BE25B2C}"/>
              </a:ext>
            </a:extLst>
          </p:cNvPr>
          <p:cNvPicPr>
            <a:picLocks noChangeAspect="1" noChangeArrowheads="1"/>
          </p:cNvPicPr>
          <p:nvPr/>
        </p:nvPicPr>
        <p:blipFill>
          <a:blip r:embed="rId23" cstate="screen">
            <a:grayscl/>
            <a:extLst>
              <a:ext uri="{28A0092B-C50C-407E-A947-70E740481C1C}">
                <a14:useLocalDpi xmlns:a14="http://schemas.microsoft.com/office/drawing/2010/main"/>
              </a:ext>
            </a:extLst>
          </a:blip>
          <a:srcRect/>
          <a:stretch>
            <a:fillRect/>
          </a:stretch>
        </p:blipFill>
        <p:spPr bwMode="auto">
          <a:xfrm>
            <a:off x="9241831" y="4868616"/>
            <a:ext cx="203941" cy="203941"/>
          </a:xfrm>
          <a:prstGeom prst="rect">
            <a:avLst/>
          </a:prstGeom>
          <a:extLst>
            <a:ext uri="{909E8E84-426E-40DD-AFC4-6F175D3DCCD1}">
              <a14:hiddenFill xmlns:a14="http://schemas.microsoft.com/office/drawing/2010/main">
                <a:solidFill>
                  <a:srgbClr val="FFFFFF"/>
                </a:solidFill>
              </a14:hiddenFill>
            </a:ext>
          </a:extLst>
        </p:spPr>
      </p:pic>
      <p:pic>
        <p:nvPicPr>
          <p:cNvPr id="131" name="Picture 16" descr="Bildergebnis für porsche logo">
            <a:extLst>
              <a:ext uri="{FF2B5EF4-FFF2-40B4-BE49-F238E27FC236}">
                <a16:creationId xmlns:a16="http://schemas.microsoft.com/office/drawing/2014/main" id="{01A5940B-4197-74FC-B990-A4D8BAF39ADB}"/>
              </a:ext>
            </a:extLst>
          </p:cNvPr>
          <p:cNvPicPr>
            <a:picLocks noChangeAspect="1" noChangeArrowheads="1"/>
          </p:cNvPicPr>
          <p:nvPr/>
        </p:nvPicPr>
        <p:blipFill>
          <a:blip r:embed="rId24" cstate="screen">
            <a:grayscl/>
            <a:extLst>
              <a:ext uri="{28A0092B-C50C-407E-A947-70E740481C1C}">
                <a14:useLocalDpi xmlns:a14="http://schemas.microsoft.com/office/drawing/2010/main"/>
              </a:ext>
            </a:extLst>
          </a:blip>
          <a:srcRect/>
          <a:stretch>
            <a:fillRect/>
          </a:stretch>
        </p:blipFill>
        <p:spPr bwMode="auto">
          <a:xfrm>
            <a:off x="10801980" y="2840691"/>
            <a:ext cx="846802" cy="261566"/>
          </a:xfrm>
          <a:prstGeom prst="rect">
            <a:avLst/>
          </a:prstGeom>
          <a:extLst>
            <a:ext uri="{909E8E84-426E-40DD-AFC4-6F175D3DCCD1}">
              <a14:hiddenFill xmlns:a14="http://schemas.microsoft.com/office/drawing/2010/main">
                <a:solidFill>
                  <a:srgbClr val="FFFFFF"/>
                </a:solidFill>
              </a14:hiddenFill>
            </a:ext>
          </a:extLst>
        </p:spPr>
      </p:pic>
      <p:pic>
        <p:nvPicPr>
          <p:cNvPr id="135" name="Picture 8" descr="Daimler AG.svg">
            <a:extLst>
              <a:ext uri="{FF2B5EF4-FFF2-40B4-BE49-F238E27FC236}">
                <a16:creationId xmlns:a16="http://schemas.microsoft.com/office/drawing/2014/main" id="{AE80D080-259D-5C76-7D49-2DF473AB8E5F}"/>
              </a:ext>
            </a:extLst>
          </p:cNvPr>
          <p:cNvPicPr>
            <a:picLocks noChangeAspect="1" noChangeArrowheads="1"/>
          </p:cNvPicPr>
          <p:nvPr/>
        </p:nvPicPr>
        <p:blipFill>
          <a:blip r:embed="rId25" cstate="screen">
            <a:grayscl/>
            <a:extLst>
              <a:ext uri="{28A0092B-C50C-407E-A947-70E740481C1C}">
                <a14:useLocalDpi xmlns:a14="http://schemas.microsoft.com/office/drawing/2010/main"/>
              </a:ext>
            </a:extLst>
          </a:blip>
          <a:srcRect/>
          <a:stretch>
            <a:fillRect/>
          </a:stretch>
        </p:blipFill>
        <p:spPr bwMode="auto">
          <a:xfrm>
            <a:off x="9893985" y="4935591"/>
            <a:ext cx="643825" cy="89420"/>
          </a:xfrm>
          <a:prstGeom prst="rect">
            <a:avLst/>
          </a:prstGeom>
          <a:extLst>
            <a:ext uri="{909E8E84-426E-40DD-AFC4-6F175D3DCCD1}">
              <a14:hiddenFill xmlns:a14="http://schemas.microsoft.com/office/drawing/2010/main">
                <a:solidFill>
                  <a:srgbClr val="FFFFFF"/>
                </a:solidFill>
              </a14:hiddenFill>
            </a:ext>
          </a:extLst>
        </p:spPr>
      </p:pic>
      <p:pic>
        <p:nvPicPr>
          <p:cNvPr id="136" name="Picture 2">
            <a:extLst>
              <a:ext uri="{FF2B5EF4-FFF2-40B4-BE49-F238E27FC236}">
                <a16:creationId xmlns:a16="http://schemas.microsoft.com/office/drawing/2014/main" id="{006ED82D-8775-F167-078B-F7B3CA327407}"/>
              </a:ext>
            </a:extLst>
          </p:cNvPr>
          <p:cNvPicPr>
            <a:picLocks noChangeAspect="1" noChangeArrowheads="1"/>
          </p:cNvPicPr>
          <p:nvPr/>
        </p:nvPicPr>
        <p:blipFill>
          <a:blip r:embed="rId26" cstate="screen">
            <a:grayscl/>
            <a:extLst>
              <a:ext uri="{28A0092B-C50C-407E-A947-70E740481C1C}">
                <a14:useLocalDpi xmlns:a14="http://schemas.microsoft.com/office/drawing/2010/main"/>
              </a:ext>
            </a:extLst>
          </a:blip>
          <a:srcRect/>
          <a:stretch>
            <a:fillRect/>
          </a:stretch>
        </p:blipFill>
        <p:spPr bwMode="auto">
          <a:xfrm>
            <a:off x="10848456" y="4242138"/>
            <a:ext cx="753848" cy="179330"/>
          </a:xfrm>
          <a:prstGeom prst="rect">
            <a:avLst/>
          </a:prstGeom>
          <a:extLst>
            <a:ext uri="{909E8E84-426E-40DD-AFC4-6F175D3DCCD1}">
              <a14:hiddenFill xmlns:a14="http://schemas.microsoft.com/office/drawing/2010/main">
                <a:solidFill>
                  <a:srgbClr val="FFFFFF"/>
                </a:solidFill>
              </a14:hiddenFill>
            </a:ext>
          </a:extLst>
        </p:spPr>
      </p:pic>
      <p:pic>
        <p:nvPicPr>
          <p:cNvPr id="137" name="Grafik 136">
            <a:extLst>
              <a:ext uri="{FF2B5EF4-FFF2-40B4-BE49-F238E27FC236}">
                <a16:creationId xmlns:a16="http://schemas.microsoft.com/office/drawing/2014/main" id="{0F25057E-B149-9614-7A85-818BDF9C7CCB}"/>
              </a:ext>
            </a:extLst>
          </p:cNvPr>
          <p:cNvPicPr>
            <a:picLocks noChangeAspect="1"/>
          </p:cNvPicPr>
          <p:nvPr/>
        </p:nvPicPr>
        <p:blipFill>
          <a:blip r:embed="rId27" cstate="screen">
            <a:grayscl/>
            <a:extLst>
              <a:ext uri="{28A0092B-C50C-407E-A947-70E740481C1C}">
                <a14:useLocalDpi xmlns:a14="http://schemas.microsoft.com/office/drawing/2010/main"/>
              </a:ext>
            </a:extLst>
          </a:blip>
          <a:stretch>
            <a:fillRect/>
          </a:stretch>
        </p:blipFill>
        <p:spPr>
          <a:xfrm>
            <a:off x="10049164" y="5467792"/>
            <a:ext cx="345729" cy="267061"/>
          </a:xfrm>
          <a:prstGeom prst="rect">
            <a:avLst/>
          </a:prstGeom>
        </p:spPr>
      </p:pic>
      <p:pic>
        <p:nvPicPr>
          <p:cNvPr id="138" name="Picture 2">
            <a:extLst>
              <a:ext uri="{FF2B5EF4-FFF2-40B4-BE49-F238E27FC236}">
                <a16:creationId xmlns:a16="http://schemas.microsoft.com/office/drawing/2014/main" id="{40A8D02B-05E1-5BE5-C6B7-2D755B411478}"/>
              </a:ext>
            </a:extLst>
          </p:cNvPr>
          <p:cNvPicPr>
            <a:picLocks noChangeAspect="1" noChangeArrowheads="1"/>
          </p:cNvPicPr>
          <p:nvPr/>
        </p:nvPicPr>
        <p:blipFill>
          <a:blip r:embed="rId28" cstate="screen">
            <a:grayscl/>
            <a:extLst>
              <a:ext uri="{28A0092B-C50C-407E-A947-70E740481C1C}">
                <a14:useLocalDpi xmlns:a14="http://schemas.microsoft.com/office/drawing/2010/main"/>
              </a:ext>
            </a:extLst>
          </a:blip>
          <a:srcRect/>
          <a:stretch>
            <a:fillRect/>
          </a:stretch>
        </p:blipFill>
        <p:spPr bwMode="auto">
          <a:xfrm>
            <a:off x="11018476" y="5536952"/>
            <a:ext cx="422716" cy="128741"/>
          </a:xfrm>
          <a:prstGeom prst="rect">
            <a:avLst/>
          </a:prstGeom>
          <a:extLst>
            <a:ext uri="{909E8E84-426E-40DD-AFC4-6F175D3DCCD1}">
              <a14:hiddenFill xmlns:a14="http://schemas.microsoft.com/office/drawing/2010/main">
                <a:solidFill>
                  <a:srgbClr val="FFFFFF"/>
                </a:solidFill>
              </a14:hiddenFill>
            </a:ext>
          </a:extLst>
        </p:spPr>
      </p:pic>
      <p:pic>
        <p:nvPicPr>
          <p:cNvPr id="150" name="Picture 10" descr="Nestle Logo, symbol, meaning, history, PNG, brand">
            <a:extLst>
              <a:ext uri="{FF2B5EF4-FFF2-40B4-BE49-F238E27FC236}">
                <a16:creationId xmlns:a16="http://schemas.microsoft.com/office/drawing/2014/main" id="{FBEBB0CE-9E84-08AD-FB1C-B8C21EDD17A6}"/>
              </a:ext>
            </a:extLst>
          </p:cNvPr>
          <p:cNvPicPr>
            <a:picLocks noChangeAspect="1" noChangeArrowheads="1"/>
          </p:cNvPicPr>
          <p:nvPr/>
        </p:nvPicPr>
        <p:blipFill>
          <a:blip r:embed="rId29" cstate="screen">
            <a:grayscl/>
            <a:extLst>
              <a:ext uri="{28A0092B-C50C-407E-A947-70E740481C1C}">
                <a14:useLocalDpi xmlns:a14="http://schemas.microsoft.com/office/drawing/2010/main"/>
              </a:ext>
            </a:extLst>
          </a:blip>
          <a:srcRect/>
          <a:stretch>
            <a:fillRect/>
          </a:stretch>
        </p:blipFill>
        <p:spPr bwMode="auto">
          <a:xfrm>
            <a:off x="10985893" y="4835875"/>
            <a:ext cx="478974" cy="269423"/>
          </a:xfrm>
          <a:prstGeom prst="rect">
            <a:avLst/>
          </a:prstGeom>
          <a:extLst>
            <a:ext uri="{909E8E84-426E-40DD-AFC4-6F175D3DCCD1}">
              <a14:hiddenFill xmlns:a14="http://schemas.microsoft.com/office/drawing/2010/main">
                <a:solidFill>
                  <a:srgbClr val="FFFFFF"/>
                </a:solidFill>
              </a14:hiddenFill>
            </a:ext>
          </a:extLst>
        </p:spPr>
      </p:pic>
      <p:pic>
        <p:nvPicPr>
          <p:cNvPr id="151" name="Picture 12">
            <a:extLst>
              <a:ext uri="{FF2B5EF4-FFF2-40B4-BE49-F238E27FC236}">
                <a16:creationId xmlns:a16="http://schemas.microsoft.com/office/drawing/2014/main" id="{5F875306-B8A7-5646-B2B7-E22AF9666872}"/>
              </a:ext>
            </a:extLst>
          </p:cNvPr>
          <p:cNvPicPr>
            <a:picLocks noChangeAspect="1" noChangeArrowheads="1"/>
          </p:cNvPicPr>
          <p:nvPr/>
        </p:nvPicPr>
        <p:blipFill>
          <a:blip r:embed="rId30" cstate="screen">
            <a:grayscl/>
            <a:extLst>
              <a:ext uri="{28A0092B-C50C-407E-A947-70E740481C1C}">
                <a14:useLocalDpi xmlns:a14="http://schemas.microsoft.com/office/drawing/2010/main"/>
              </a:ext>
            </a:extLst>
          </a:blip>
          <a:srcRect/>
          <a:stretch>
            <a:fillRect/>
          </a:stretch>
        </p:blipFill>
        <p:spPr bwMode="auto">
          <a:xfrm>
            <a:off x="11046635" y="3460334"/>
            <a:ext cx="357491" cy="357491"/>
          </a:xfrm>
          <a:prstGeom prst="rect">
            <a:avLst/>
          </a:prstGeom>
          <a:extLst>
            <a:ext uri="{909E8E84-426E-40DD-AFC4-6F175D3DCCD1}">
              <a14:hiddenFill xmlns:a14="http://schemas.microsoft.com/office/drawing/2010/main">
                <a:solidFill>
                  <a:srgbClr val="FFFFFF"/>
                </a:solidFill>
              </a14:hiddenFill>
            </a:ext>
          </a:extLst>
        </p:spPr>
      </p:pic>
      <p:grpSp>
        <p:nvGrpSpPr>
          <p:cNvPr id="152" name="Group 97">
            <a:extLst>
              <a:ext uri="{FF2B5EF4-FFF2-40B4-BE49-F238E27FC236}">
                <a16:creationId xmlns:a16="http://schemas.microsoft.com/office/drawing/2014/main" id="{D99AF5FF-5DF2-A7B9-9905-D8BC7B67A25F}"/>
              </a:ext>
            </a:extLst>
          </p:cNvPr>
          <p:cNvGrpSpPr>
            <a:grpSpLocks noChangeAspect="1"/>
          </p:cNvGrpSpPr>
          <p:nvPr/>
        </p:nvGrpSpPr>
        <p:grpSpPr>
          <a:xfrm>
            <a:off x="6533233" y="3489142"/>
            <a:ext cx="436901" cy="223566"/>
            <a:chOff x="12608115" y="893002"/>
            <a:chExt cx="3842293" cy="1966134"/>
          </a:xfrm>
        </p:grpSpPr>
        <p:pic>
          <p:nvPicPr>
            <p:cNvPr id="153" name="Picture 10">
              <a:extLst>
                <a:ext uri="{FF2B5EF4-FFF2-40B4-BE49-F238E27FC236}">
                  <a16:creationId xmlns:a16="http://schemas.microsoft.com/office/drawing/2014/main" id="{89F9F343-7DC1-DB39-B6A7-6FF9CFD3D413}"/>
                </a:ext>
              </a:extLst>
            </p:cNvPr>
            <p:cNvPicPr>
              <a:picLocks noChangeAspect="1" noChangeArrowheads="1"/>
            </p:cNvPicPr>
            <p:nvPr/>
          </p:nvPicPr>
          <p:blipFill rotWithShape="1">
            <a:blip r:embed="rId31" cstate="screen">
              <a:grayscl/>
              <a:extLst>
                <a:ext uri="{28A0092B-C50C-407E-A947-70E740481C1C}">
                  <a14:useLocalDpi xmlns:a14="http://schemas.microsoft.com/office/drawing/2010/main"/>
                </a:ext>
              </a:extLst>
            </a:blip>
            <a:srcRect/>
            <a:stretch/>
          </p:blipFill>
          <p:spPr bwMode="auto">
            <a:xfrm>
              <a:off x="12608115" y="893002"/>
              <a:ext cx="3842293" cy="1290637"/>
            </a:xfrm>
            <a:prstGeom prst="rect">
              <a:avLst/>
            </a:prstGeom>
          </p:spPr>
        </p:pic>
        <p:pic>
          <p:nvPicPr>
            <p:cNvPr id="154" name="Picture 10">
              <a:extLst>
                <a:ext uri="{FF2B5EF4-FFF2-40B4-BE49-F238E27FC236}">
                  <a16:creationId xmlns:a16="http://schemas.microsoft.com/office/drawing/2014/main" id="{3FB9297B-2A8B-C9F1-1A21-4D9D026BDB1F}"/>
                </a:ext>
              </a:extLst>
            </p:cNvPr>
            <p:cNvPicPr>
              <a:picLocks noChangeAspect="1" noChangeArrowheads="1"/>
            </p:cNvPicPr>
            <p:nvPr/>
          </p:nvPicPr>
          <p:blipFill rotWithShape="1">
            <a:blip r:embed="rId32" cstate="screen">
              <a:grayscl/>
              <a:extLst>
                <a:ext uri="{28A0092B-C50C-407E-A947-70E740481C1C}">
                  <a14:useLocalDpi xmlns:a14="http://schemas.microsoft.com/office/drawing/2010/main"/>
                </a:ext>
              </a:extLst>
            </a:blip>
            <a:srcRect/>
            <a:stretch/>
          </p:blipFill>
          <p:spPr bwMode="auto">
            <a:xfrm>
              <a:off x="12608115" y="2238599"/>
              <a:ext cx="3841198" cy="620537"/>
            </a:xfrm>
            <a:prstGeom prst="rect">
              <a:avLst/>
            </a:prstGeom>
            <a:extLst>
              <a:ext uri="{909E8E84-426E-40DD-AFC4-6F175D3DCCD1}">
                <a14:hiddenFill xmlns:a14="http://schemas.microsoft.com/office/drawing/2010/main">
                  <a:solidFill>
                    <a:srgbClr val="FFFFFF"/>
                  </a:solidFill>
                </a14:hiddenFill>
              </a:ext>
            </a:extLst>
          </p:spPr>
        </p:pic>
      </p:grpSp>
      <p:pic>
        <p:nvPicPr>
          <p:cNvPr id="155" name="Picture 14">
            <a:extLst>
              <a:ext uri="{FF2B5EF4-FFF2-40B4-BE49-F238E27FC236}">
                <a16:creationId xmlns:a16="http://schemas.microsoft.com/office/drawing/2014/main" id="{9A187C12-519F-9B08-EE78-D6BA8D2D0215}"/>
              </a:ext>
            </a:extLst>
          </p:cNvPr>
          <p:cNvPicPr>
            <a:picLocks noChangeAspect="1" noChangeArrowheads="1"/>
          </p:cNvPicPr>
          <p:nvPr/>
        </p:nvPicPr>
        <p:blipFill>
          <a:blip r:embed="rId33" cstate="screen">
            <a:grayscl/>
            <a:extLst>
              <a:ext uri="{28A0092B-C50C-407E-A947-70E740481C1C}">
                <a14:useLocalDpi xmlns:a14="http://schemas.microsoft.com/office/drawing/2010/main"/>
              </a:ext>
            </a:extLst>
          </a:blip>
          <a:srcRect/>
          <a:stretch>
            <a:fillRect/>
          </a:stretch>
        </p:blipFill>
        <p:spPr bwMode="auto">
          <a:xfrm>
            <a:off x="9964632" y="2912684"/>
            <a:ext cx="505886" cy="117580"/>
          </a:xfrm>
          <a:prstGeom prst="rect">
            <a:avLst/>
          </a:prstGeom>
          <a:extLst>
            <a:ext uri="{909E8E84-426E-40DD-AFC4-6F175D3DCCD1}">
              <a14:hiddenFill xmlns:a14="http://schemas.microsoft.com/office/drawing/2010/main">
                <a:solidFill>
                  <a:srgbClr val="FFFFFF"/>
                </a:solidFill>
              </a14:hiddenFill>
            </a:ext>
          </a:extLst>
        </p:spPr>
      </p:pic>
      <p:pic>
        <p:nvPicPr>
          <p:cNvPr id="156" name="Picture 2">
            <a:extLst>
              <a:ext uri="{FF2B5EF4-FFF2-40B4-BE49-F238E27FC236}">
                <a16:creationId xmlns:a16="http://schemas.microsoft.com/office/drawing/2014/main" id="{8A9A50D1-6157-365F-DED5-BA8DE3717C49}"/>
              </a:ext>
            </a:extLst>
          </p:cNvPr>
          <p:cNvPicPr>
            <a:picLocks noChangeAspect="1" noChangeArrowheads="1"/>
          </p:cNvPicPr>
          <p:nvPr/>
        </p:nvPicPr>
        <p:blipFill>
          <a:blip r:embed="rId34" cstate="screen">
            <a:grayscl/>
            <a:extLst>
              <a:ext uri="{28A0092B-C50C-407E-A947-70E740481C1C}">
                <a14:useLocalDpi xmlns:a14="http://schemas.microsoft.com/office/drawing/2010/main"/>
              </a:ext>
            </a:extLst>
          </a:blip>
          <a:srcRect/>
          <a:stretch>
            <a:fillRect/>
          </a:stretch>
        </p:blipFill>
        <p:spPr bwMode="auto">
          <a:xfrm>
            <a:off x="9113511" y="5546709"/>
            <a:ext cx="436901" cy="109226"/>
          </a:xfrm>
          <a:prstGeom prst="rect">
            <a:avLst/>
          </a:prstGeom>
          <a:extLst>
            <a:ext uri="{909E8E84-426E-40DD-AFC4-6F175D3DCCD1}">
              <a14:hiddenFill xmlns:a14="http://schemas.microsoft.com/office/drawing/2010/main">
                <a:solidFill>
                  <a:srgbClr val="FFFFFF"/>
                </a:solidFill>
              </a14:hiddenFill>
            </a:ext>
          </a:extLst>
        </p:spPr>
      </p:pic>
      <p:pic>
        <p:nvPicPr>
          <p:cNvPr id="157" name="Picture 16">
            <a:extLst>
              <a:ext uri="{FF2B5EF4-FFF2-40B4-BE49-F238E27FC236}">
                <a16:creationId xmlns:a16="http://schemas.microsoft.com/office/drawing/2014/main" id="{37FA0501-E06E-D622-5E25-0733524C5284}"/>
              </a:ext>
            </a:extLst>
          </p:cNvPr>
          <p:cNvPicPr>
            <a:picLocks noChangeAspect="1" noChangeArrowheads="1"/>
          </p:cNvPicPr>
          <p:nvPr/>
        </p:nvPicPr>
        <p:blipFill>
          <a:blip r:embed="rId35" cstate="screen">
            <a:grayscl/>
            <a:extLst>
              <a:ext uri="{28A0092B-C50C-407E-A947-70E740481C1C}">
                <a14:useLocalDpi xmlns:a14="http://schemas.microsoft.com/office/drawing/2010/main"/>
              </a:ext>
            </a:extLst>
          </a:blip>
          <a:srcRect/>
          <a:stretch>
            <a:fillRect/>
          </a:stretch>
        </p:blipFill>
        <p:spPr bwMode="auto">
          <a:xfrm>
            <a:off x="9109254" y="2175596"/>
            <a:ext cx="469094" cy="301382"/>
          </a:xfrm>
          <a:prstGeom prst="rect">
            <a:avLst/>
          </a:prstGeom>
          <a:extLst>
            <a:ext uri="{909E8E84-426E-40DD-AFC4-6F175D3DCCD1}">
              <a14:hiddenFill xmlns:a14="http://schemas.microsoft.com/office/drawing/2010/main">
                <a:solidFill>
                  <a:srgbClr val="FFFFFF"/>
                </a:solidFill>
              </a14:hiddenFill>
            </a:ext>
          </a:extLst>
        </p:spPr>
      </p:pic>
      <p:pic>
        <p:nvPicPr>
          <p:cNvPr id="159" name="Grafik 148" descr="Ein Bild, das Text, ClipArt enthält.&#10;&#10;Beschreibung automatisch generiert.">
            <a:extLst>
              <a:ext uri="{FF2B5EF4-FFF2-40B4-BE49-F238E27FC236}">
                <a16:creationId xmlns:a16="http://schemas.microsoft.com/office/drawing/2014/main" id="{00E05C73-F8C3-AAFA-F4E2-008CD12DF6F6}"/>
              </a:ext>
            </a:extLst>
          </p:cNvPr>
          <p:cNvPicPr>
            <a:picLocks noChangeAspect="1"/>
          </p:cNvPicPr>
          <p:nvPr/>
        </p:nvPicPr>
        <p:blipFill>
          <a:blip r:embed="rId36" cstate="screen">
            <a:grayscl/>
            <a:extLst>
              <a:ext uri="{28A0092B-C50C-407E-A947-70E740481C1C}">
                <a14:useLocalDpi xmlns:a14="http://schemas.microsoft.com/office/drawing/2010/main"/>
              </a:ext>
            </a:extLst>
          </a:blip>
          <a:stretch>
            <a:fillRect/>
          </a:stretch>
        </p:blipFill>
        <p:spPr>
          <a:xfrm>
            <a:off x="7350953" y="1551663"/>
            <a:ext cx="480640" cy="261614"/>
          </a:xfrm>
          <a:prstGeom prst="rect">
            <a:avLst/>
          </a:prstGeom>
        </p:spPr>
      </p:pic>
      <p:pic>
        <p:nvPicPr>
          <p:cNvPr id="160" name="Picture 2">
            <a:extLst>
              <a:ext uri="{FF2B5EF4-FFF2-40B4-BE49-F238E27FC236}">
                <a16:creationId xmlns:a16="http://schemas.microsoft.com/office/drawing/2014/main" id="{755F4DA6-07F4-26E0-C190-39F52D9855D6}"/>
              </a:ext>
            </a:extLst>
          </p:cNvPr>
          <p:cNvPicPr>
            <a:picLocks noChangeAspect="1" noChangeArrowheads="1"/>
          </p:cNvPicPr>
          <p:nvPr/>
        </p:nvPicPr>
        <p:blipFill>
          <a:blip r:embed="rId37" cstate="screen">
            <a:grayscl/>
            <a:extLst>
              <a:ext uri="{28A0092B-C50C-407E-A947-70E740481C1C}">
                <a14:useLocalDpi xmlns:a14="http://schemas.microsoft.com/office/drawing/2010/main"/>
              </a:ext>
            </a:extLst>
          </a:blip>
          <a:srcRect/>
          <a:stretch>
            <a:fillRect/>
          </a:stretch>
        </p:blipFill>
        <p:spPr bwMode="auto">
          <a:xfrm>
            <a:off x="9901383" y="3509840"/>
            <a:ext cx="632384" cy="258480"/>
          </a:xfrm>
          <a:prstGeom prst="rect">
            <a:avLst/>
          </a:prstGeom>
          <a:extLst>
            <a:ext uri="{909E8E84-426E-40DD-AFC4-6F175D3DCCD1}">
              <a14:hiddenFill xmlns:a14="http://schemas.microsoft.com/office/drawing/2010/main">
                <a:solidFill>
                  <a:srgbClr val="FFFFFF"/>
                </a:solidFill>
              </a14:hiddenFill>
            </a:ext>
          </a:extLst>
        </p:spPr>
      </p:pic>
      <p:pic>
        <p:nvPicPr>
          <p:cNvPr id="161" name="Picture 7" descr="Unser Logo - CGM Brand Portal">
            <a:extLst>
              <a:ext uri="{FF2B5EF4-FFF2-40B4-BE49-F238E27FC236}">
                <a16:creationId xmlns:a16="http://schemas.microsoft.com/office/drawing/2014/main" id="{55C91749-69B9-C589-FE43-5222E69EC056}"/>
              </a:ext>
            </a:extLst>
          </p:cNvPr>
          <p:cNvPicPr>
            <a:picLocks noChangeAspect="1" noChangeArrowheads="1"/>
          </p:cNvPicPr>
          <p:nvPr/>
        </p:nvPicPr>
        <p:blipFill>
          <a:blip r:embed="rId38" cstate="screen">
            <a:grayscl/>
            <a:extLst>
              <a:ext uri="{28A0092B-C50C-407E-A947-70E740481C1C}">
                <a14:useLocalDpi xmlns:a14="http://schemas.microsoft.com/office/drawing/2010/main"/>
              </a:ext>
            </a:extLst>
          </a:blip>
          <a:srcRect/>
          <a:stretch>
            <a:fillRect/>
          </a:stretch>
        </p:blipFill>
        <p:spPr bwMode="auto">
          <a:xfrm>
            <a:off x="9948241" y="4163894"/>
            <a:ext cx="538669" cy="335818"/>
          </a:xfrm>
          <a:prstGeom prst="rect">
            <a:avLst/>
          </a:prstGeom>
          <a:extLst>
            <a:ext uri="{909E8E84-426E-40DD-AFC4-6F175D3DCCD1}">
              <a14:hiddenFill xmlns:a14="http://schemas.microsoft.com/office/drawing/2010/main">
                <a:solidFill>
                  <a:srgbClr val="FFFFFF"/>
                </a:solidFill>
              </a14:hiddenFill>
            </a:ext>
          </a:extLst>
        </p:spPr>
      </p:pic>
      <p:pic>
        <p:nvPicPr>
          <p:cNvPr id="162" name="Picture 115" descr="A picture containing text, clipart&#10;&#10;Description automatically generated">
            <a:extLst>
              <a:ext uri="{FF2B5EF4-FFF2-40B4-BE49-F238E27FC236}">
                <a16:creationId xmlns:a16="http://schemas.microsoft.com/office/drawing/2014/main" id="{00CE2771-E9B0-E4C3-1E11-9EA9F42F676B}"/>
              </a:ext>
            </a:extLst>
          </p:cNvPr>
          <p:cNvPicPr>
            <a:picLocks noChangeAspect="1"/>
          </p:cNvPicPr>
          <p:nvPr/>
        </p:nvPicPr>
        <p:blipFill>
          <a:blip r:embed="rId39" cstate="screen">
            <a:grayscl/>
            <a:extLst>
              <a:ext uri="{28A0092B-C50C-407E-A947-70E740481C1C}">
                <a14:useLocalDpi xmlns:a14="http://schemas.microsoft.com/office/drawing/2010/main"/>
              </a:ext>
            </a:extLst>
          </a:blip>
          <a:stretch>
            <a:fillRect/>
          </a:stretch>
        </p:blipFill>
        <p:spPr>
          <a:xfrm>
            <a:off x="8230820" y="4870686"/>
            <a:ext cx="572158" cy="199801"/>
          </a:xfrm>
          <a:prstGeom prst="rect">
            <a:avLst/>
          </a:prstGeom>
        </p:spPr>
      </p:pic>
      <p:pic>
        <p:nvPicPr>
          <p:cNvPr id="163" name="Picture 4">
            <a:extLst>
              <a:ext uri="{FF2B5EF4-FFF2-40B4-BE49-F238E27FC236}">
                <a16:creationId xmlns:a16="http://schemas.microsoft.com/office/drawing/2014/main" id="{0D731704-BD49-296D-E3F7-A60B18FD2C26}"/>
              </a:ext>
            </a:extLst>
          </p:cNvPr>
          <p:cNvPicPr>
            <a:picLocks noChangeAspect="1" noChangeArrowheads="1"/>
          </p:cNvPicPr>
          <p:nvPr/>
        </p:nvPicPr>
        <p:blipFill>
          <a:blip r:embed="rId40" cstate="screen">
            <a:grayscl/>
            <a:extLst>
              <a:ext uri="{28A0092B-C50C-407E-A947-70E740481C1C}">
                <a14:useLocalDpi xmlns:a14="http://schemas.microsoft.com/office/drawing/2010/main"/>
              </a:ext>
            </a:extLst>
          </a:blip>
          <a:srcRect/>
          <a:stretch>
            <a:fillRect/>
          </a:stretch>
        </p:blipFill>
        <p:spPr bwMode="auto">
          <a:xfrm>
            <a:off x="8224589" y="5536952"/>
            <a:ext cx="524806" cy="128741"/>
          </a:xfrm>
          <a:prstGeom prst="rect">
            <a:avLst/>
          </a:prstGeom>
          <a:extLst>
            <a:ext uri="{909E8E84-426E-40DD-AFC4-6F175D3DCCD1}">
              <a14:hiddenFill xmlns:a14="http://schemas.microsoft.com/office/drawing/2010/main">
                <a:solidFill>
                  <a:srgbClr val="FFFFFF"/>
                </a:solidFill>
              </a14:hiddenFill>
            </a:ext>
          </a:extLst>
        </p:spPr>
      </p:pic>
      <p:pic>
        <p:nvPicPr>
          <p:cNvPr id="165" name="Picture 8" descr="Santander: Aktuelle Störungen und Probleme | Downdetector">
            <a:extLst>
              <a:ext uri="{FF2B5EF4-FFF2-40B4-BE49-F238E27FC236}">
                <a16:creationId xmlns:a16="http://schemas.microsoft.com/office/drawing/2014/main" id="{2FE24E65-89B0-1C6F-5463-1868EBB6B090}"/>
              </a:ext>
            </a:extLst>
          </p:cNvPr>
          <p:cNvPicPr>
            <a:picLocks noChangeAspect="1" noChangeArrowheads="1"/>
          </p:cNvPicPr>
          <p:nvPr/>
        </p:nvPicPr>
        <p:blipFill>
          <a:blip r:embed="rId41" cstate="screen">
            <a:grayscl/>
            <a:extLst>
              <a:ext uri="{28A0092B-C50C-407E-A947-70E740481C1C}">
                <a14:useLocalDpi xmlns:a14="http://schemas.microsoft.com/office/drawing/2010/main"/>
              </a:ext>
            </a:extLst>
          </a:blip>
          <a:srcRect/>
          <a:stretch>
            <a:fillRect/>
          </a:stretch>
        </p:blipFill>
        <p:spPr bwMode="auto">
          <a:xfrm>
            <a:off x="9808003" y="1539996"/>
            <a:ext cx="819144" cy="292994"/>
          </a:xfrm>
          <a:prstGeom prst="rect">
            <a:avLst/>
          </a:prstGeom>
          <a:extLst>
            <a:ext uri="{909E8E84-426E-40DD-AFC4-6F175D3DCCD1}">
              <a14:hiddenFill xmlns:a14="http://schemas.microsoft.com/office/drawing/2010/main">
                <a:solidFill>
                  <a:srgbClr val="FFFFFF"/>
                </a:solidFill>
              </a14:hiddenFill>
            </a:ext>
          </a:extLst>
        </p:spPr>
      </p:pic>
      <p:pic>
        <p:nvPicPr>
          <p:cNvPr id="166" name="Picture 6" descr="Bristol-Myers Squibb - IFPMA">
            <a:extLst>
              <a:ext uri="{FF2B5EF4-FFF2-40B4-BE49-F238E27FC236}">
                <a16:creationId xmlns:a16="http://schemas.microsoft.com/office/drawing/2014/main" id="{A457790E-7002-3C61-4828-432588083991}"/>
              </a:ext>
            </a:extLst>
          </p:cNvPr>
          <p:cNvPicPr>
            <a:picLocks noChangeAspect="1" noChangeArrowheads="1"/>
          </p:cNvPicPr>
          <p:nvPr/>
        </p:nvPicPr>
        <p:blipFill>
          <a:blip r:embed="rId42" cstate="screen">
            <a:grayscl/>
            <a:extLst>
              <a:ext uri="{28A0092B-C50C-407E-A947-70E740481C1C}">
                <a14:useLocalDpi xmlns:a14="http://schemas.microsoft.com/office/drawing/2010/main"/>
              </a:ext>
            </a:extLst>
          </a:blip>
          <a:srcRect/>
          <a:stretch>
            <a:fillRect/>
          </a:stretch>
        </p:blipFill>
        <p:spPr bwMode="auto">
          <a:xfrm>
            <a:off x="10789072" y="1604079"/>
            <a:ext cx="872617" cy="140437"/>
          </a:xfrm>
          <a:prstGeom prst="rect">
            <a:avLst/>
          </a:prstGeom>
          <a:extLst>
            <a:ext uri="{909E8E84-426E-40DD-AFC4-6F175D3DCCD1}">
              <a14:hiddenFill xmlns:a14="http://schemas.microsoft.com/office/drawing/2010/main">
                <a:solidFill>
                  <a:srgbClr val="FFFFFF"/>
                </a:solidFill>
              </a14:hiddenFill>
            </a:ext>
          </a:extLst>
        </p:spPr>
      </p:pic>
      <p:pic>
        <p:nvPicPr>
          <p:cNvPr id="167" name="Picture 20">
            <a:extLst>
              <a:ext uri="{FF2B5EF4-FFF2-40B4-BE49-F238E27FC236}">
                <a16:creationId xmlns:a16="http://schemas.microsoft.com/office/drawing/2014/main" id="{0314D2DA-288C-4368-33EE-E9D0B516A6E2}"/>
              </a:ext>
            </a:extLst>
          </p:cNvPr>
          <p:cNvPicPr>
            <a:picLocks noChangeAspect="1" noChangeArrowheads="1"/>
          </p:cNvPicPr>
          <p:nvPr/>
        </p:nvPicPr>
        <p:blipFill>
          <a:blip r:embed="rId43" cstate="screen">
            <a:grayscl/>
            <a:extLst>
              <a:ext uri="{28A0092B-C50C-407E-A947-70E740481C1C}">
                <a14:useLocalDpi xmlns:a14="http://schemas.microsoft.com/office/drawing/2010/main"/>
              </a:ext>
            </a:extLst>
          </a:blip>
          <a:srcRect/>
          <a:stretch>
            <a:fillRect/>
          </a:stretch>
        </p:blipFill>
        <p:spPr bwMode="auto">
          <a:xfrm>
            <a:off x="8105966" y="1557537"/>
            <a:ext cx="821866" cy="183636"/>
          </a:xfrm>
          <a:prstGeom prst="rect">
            <a:avLst/>
          </a:prstGeom>
          <a:extLst>
            <a:ext uri="{909E8E84-426E-40DD-AFC4-6F175D3DCCD1}">
              <a14:hiddenFill xmlns:a14="http://schemas.microsoft.com/office/drawing/2010/main">
                <a:solidFill>
                  <a:srgbClr val="FFFFFF"/>
                </a:solidFill>
              </a14:hiddenFill>
            </a:ext>
          </a:extLst>
        </p:spPr>
      </p:pic>
      <p:pic>
        <p:nvPicPr>
          <p:cNvPr id="168" name="Picture 18">
            <a:extLst>
              <a:ext uri="{FF2B5EF4-FFF2-40B4-BE49-F238E27FC236}">
                <a16:creationId xmlns:a16="http://schemas.microsoft.com/office/drawing/2014/main" id="{346851F1-7578-BFA2-E538-A409F4C3716F}"/>
              </a:ext>
            </a:extLst>
          </p:cNvPr>
          <p:cNvPicPr>
            <a:picLocks noChangeAspect="1" noChangeArrowheads="1"/>
          </p:cNvPicPr>
          <p:nvPr/>
        </p:nvPicPr>
        <p:blipFill>
          <a:blip r:embed="rId44" cstate="screen">
            <a:grayscl/>
            <a:extLst>
              <a:ext uri="{28A0092B-C50C-407E-A947-70E740481C1C}">
                <a14:useLocalDpi xmlns:a14="http://schemas.microsoft.com/office/drawing/2010/main"/>
              </a:ext>
            </a:extLst>
          </a:blip>
          <a:srcRect/>
          <a:stretch>
            <a:fillRect/>
          </a:stretch>
        </p:blipFill>
        <p:spPr bwMode="auto">
          <a:xfrm>
            <a:off x="8330126" y="4244164"/>
            <a:ext cx="356686" cy="175278"/>
          </a:xfrm>
          <a:prstGeom prst="rect">
            <a:avLst/>
          </a:prstGeom>
          <a:extLst>
            <a:ext uri="{909E8E84-426E-40DD-AFC4-6F175D3DCCD1}">
              <a14:hiddenFill xmlns:a14="http://schemas.microsoft.com/office/drawing/2010/main">
                <a:solidFill>
                  <a:srgbClr val="FFFFFF"/>
                </a:solidFill>
              </a14:hiddenFill>
            </a:ext>
          </a:extLst>
        </p:spPr>
      </p:pic>
      <p:sp>
        <p:nvSpPr>
          <p:cNvPr id="62" name="Title 34">
            <a:extLst>
              <a:ext uri="{FF2B5EF4-FFF2-40B4-BE49-F238E27FC236}">
                <a16:creationId xmlns:a16="http://schemas.microsoft.com/office/drawing/2014/main" id="{AA9A1811-1324-4ADF-8743-E8A4C2B262E4}"/>
              </a:ext>
            </a:extLst>
          </p:cNvPr>
          <p:cNvSpPr txBox="1">
            <a:spLocks/>
          </p:cNvSpPr>
          <p:nvPr/>
        </p:nvSpPr>
        <p:spPr>
          <a:xfrm>
            <a:off x="1339316" y="1387505"/>
            <a:ext cx="2993144" cy="4740913"/>
          </a:xfrm>
          <a:prstGeom prst="rect">
            <a:avLst/>
          </a:prstGeom>
        </p:spPr>
        <p:txBody>
          <a:bodyPr vert="horz" lIns="0" tIns="0" rIns="0" bIns="0" rtlCol="0" anchor="ctr">
            <a:spAutoFit/>
          </a:bodyPr>
          <a:lstStyle>
            <a:lvl1pPr algn="l" defTabSz="914400" rtl="0" eaLnBrk="1" latinLnBrk="0" hangingPunct="1">
              <a:lnSpc>
                <a:spcPct val="90000"/>
              </a:lnSpc>
              <a:spcBef>
                <a:spcPct val="0"/>
              </a:spcBef>
              <a:buNone/>
              <a:defRPr sz="2400" b="1" kern="1200">
                <a:solidFill>
                  <a:schemeClr val="tx1"/>
                </a:solidFill>
                <a:latin typeface="Verdana (Headings)"/>
                <a:ea typeface="Verdana" panose="020B0604030504040204" pitchFamily="34" charset="0"/>
                <a:cs typeface="+mj-cs"/>
              </a:defRPr>
            </a:lvl1pPr>
          </a:lstStyle>
          <a:p>
            <a:pPr>
              <a:lnSpc>
                <a:spcPct val="200000"/>
              </a:lnSpc>
            </a:pPr>
            <a:endParaRPr lang="en-GB" sz="1200" b="0">
              <a:latin typeface="+mn-lt"/>
            </a:endParaRPr>
          </a:p>
          <a:p>
            <a:pPr>
              <a:lnSpc>
                <a:spcPct val="200000"/>
              </a:lnSpc>
            </a:pPr>
            <a:r>
              <a:rPr lang="en-GB" sz="1200" b="0">
                <a:latin typeface="+mn-lt"/>
              </a:rPr>
              <a:t>Automotive</a:t>
            </a:r>
          </a:p>
          <a:p>
            <a:pPr>
              <a:lnSpc>
                <a:spcPct val="200000"/>
              </a:lnSpc>
            </a:pPr>
            <a:r>
              <a:rPr lang="en-GB" sz="1200" b="0">
                <a:latin typeface="+mn-lt"/>
              </a:rPr>
              <a:t>Transportation &amp; Logistics</a:t>
            </a:r>
          </a:p>
          <a:p>
            <a:pPr>
              <a:lnSpc>
                <a:spcPct val="200000"/>
              </a:lnSpc>
            </a:pPr>
            <a:r>
              <a:rPr lang="en-GB" sz="1200" b="0">
                <a:latin typeface="+mn-lt"/>
              </a:rPr>
              <a:t>Railway</a:t>
            </a:r>
          </a:p>
          <a:p>
            <a:pPr>
              <a:lnSpc>
                <a:spcPct val="200000"/>
              </a:lnSpc>
            </a:pPr>
            <a:r>
              <a:rPr lang="en-GB" sz="1200" b="0">
                <a:latin typeface="+mn-lt"/>
              </a:rPr>
              <a:t>Manufacturing</a:t>
            </a:r>
          </a:p>
          <a:p>
            <a:pPr>
              <a:lnSpc>
                <a:spcPct val="200000"/>
              </a:lnSpc>
            </a:pPr>
            <a:r>
              <a:rPr lang="en-GB" sz="1200" b="0">
                <a:solidFill>
                  <a:schemeClr val="tx1">
                    <a:lumMod val="75000"/>
                    <a:lumOff val="25000"/>
                  </a:schemeClr>
                </a:solidFill>
                <a:latin typeface="+mn-lt"/>
              </a:rPr>
              <a:t>Financial Services</a:t>
            </a:r>
          </a:p>
          <a:p>
            <a:pPr>
              <a:lnSpc>
                <a:spcPct val="200000"/>
              </a:lnSpc>
            </a:pPr>
            <a:r>
              <a:rPr lang="en-GB" sz="1200" b="0">
                <a:solidFill>
                  <a:schemeClr val="tx1">
                    <a:lumMod val="75000"/>
                    <a:lumOff val="25000"/>
                  </a:schemeClr>
                </a:solidFill>
                <a:latin typeface="+mn-lt"/>
              </a:rPr>
              <a:t>Public Services</a:t>
            </a:r>
          </a:p>
          <a:p>
            <a:pPr>
              <a:lnSpc>
                <a:spcPct val="200000"/>
              </a:lnSpc>
            </a:pPr>
            <a:r>
              <a:rPr lang="en-GB" sz="1200" b="0">
                <a:solidFill>
                  <a:schemeClr val="tx1">
                    <a:lumMod val="75000"/>
                    <a:lumOff val="25000"/>
                  </a:schemeClr>
                </a:solidFill>
                <a:latin typeface="+mn-lt"/>
              </a:rPr>
              <a:t>Life Sciences &amp; Healthcare</a:t>
            </a:r>
          </a:p>
          <a:p>
            <a:pPr>
              <a:lnSpc>
                <a:spcPct val="200000"/>
              </a:lnSpc>
            </a:pPr>
            <a:r>
              <a:rPr lang="en-GB" sz="1200" b="0">
                <a:solidFill>
                  <a:schemeClr val="tx1">
                    <a:lumMod val="75000"/>
                    <a:lumOff val="25000"/>
                  </a:schemeClr>
                </a:solidFill>
                <a:latin typeface="+mn-lt"/>
              </a:rPr>
              <a:t>Technology, Media &amp; Telecom</a:t>
            </a:r>
          </a:p>
          <a:p>
            <a:pPr>
              <a:lnSpc>
                <a:spcPct val="200000"/>
              </a:lnSpc>
            </a:pPr>
            <a:r>
              <a:rPr lang="en-GB" sz="1200" b="0">
                <a:solidFill>
                  <a:schemeClr val="tx1">
                    <a:lumMod val="75000"/>
                    <a:lumOff val="25000"/>
                  </a:schemeClr>
                </a:solidFill>
                <a:latin typeface="+mn-lt"/>
              </a:rPr>
              <a:t>Energy &amp; Utilities</a:t>
            </a:r>
          </a:p>
          <a:p>
            <a:pPr>
              <a:lnSpc>
                <a:spcPct val="200000"/>
              </a:lnSpc>
            </a:pPr>
            <a:r>
              <a:rPr lang="en-GB" sz="1200" b="0">
                <a:solidFill>
                  <a:schemeClr val="tx1">
                    <a:lumMod val="75000"/>
                    <a:lumOff val="25000"/>
                  </a:schemeClr>
                </a:solidFill>
                <a:latin typeface="+mn-lt"/>
              </a:rPr>
              <a:t>Professional Services</a:t>
            </a:r>
          </a:p>
          <a:p>
            <a:pPr>
              <a:lnSpc>
                <a:spcPct val="200000"/>
              </a:lnSpc>
            </a:pPr>
            <a:r>
              <a:rPr lang="en-GB" sz="1200" b="0">
                <a:solidFill>
                  <a:schemeClr val="tx1">
                    <a:lumMod val="75000"/>
                    <a:lumOff val="25000"/>
                  </a:schemeClr>
                </a:solidFill>
                <a:latin typeface="+mn-lt"/>
              </a:rPr>
              <a:t>Retail &amp; Consumer Goods</a:t>
            </a:r>
          </a:p>
          <a:p>
            <a:pPr>
              <a:lnSpc>
                <a:spcPct val="200000"/>
              </a:lnSpc>
            </a:pPr>
            <a:r>
              <a:rPr lang="en-GB" sz="1200" b="0">
                <a:solidFill>
                  <a:schemeClr val="tx1">
                    <a:lumMod val="75000"/>
                    <a:lumOff val="25000"/>
                  </a:schemeClr>
                </a:solidFill>
                <a:latin typeface="+mn-lt"/>
              </a:rPr>
              <a:t>Real Estate</a:t>
            </a:r>
          </a:p>
        </p:txBody>
      </p:sp>
      <p:cxnSp>
        <p:nvCxnSpPr>
          <p:cNvPr id="63" name="Straight Connector 56">
            <a:extLst>
              <a:ext uri="{FF2B5EF4-FFF2-40B4-BE49-F238E27FC236}">
                <a16:creationId xmlns:a16="http://schemas.microsoft.com/office/drawing/2014/main" id="{D6163339-1505-40A2-9346-F6C4152F168E}"/>
              </a:ext>
            </a:extLst>
          </p:cNvPr>
          <p:cNvCxnSpPr/>
          <p:nvPr/>
        </p:nvCxnSpPr>
        <p:spPr>
          <a:xfrm>
            <a:off x="829282" y="2001480"/>
            <a:ext cx="3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57">
            <a:extLst>
              <a:ext uri="{FF2B5EF4-FFF2-40B4-BE49-F238E27FC236}">
                <a16:creationId xmlns:a16="http://schemas.microsoft.com/office/drawing/2014/main" id="{48EF7950-090A-4466-9D6E-A25AC78FC54A}"/>
              </a:ext>
            </a:extLst>
          </p:cNvPr>
          <p:cNvCxnSpPr/>
          <p:nvPr/>
        </p:nvCxnSpPr>
        <p:spPr>
          <a:xfrm>
            <a:off x="829282" y="2367284"/>
            <a:ext cx="3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58">
            <a:extLst>
              <a:ext uri="{FF2B5EF4-FFF2-40B4-BE49-F238E27FC236}">
                <a16:creationId xmlns:a16="http://schemas.microsoft.com/office/drawing/2014/main" id="{930463FF-C954-457B-9BF3-E25B9D682BE9}"/>
              </a:ext>
            </a:extLst>
          </p:cNvPr>
          <p:cNvCxnSpPr/>
          <p:nvPr/>
        </p:nvCxnSpPr>
        <p:spPr>
          <a:xfrm>
            <a:off x="829282" y="2733088"/>
            <a:ext cx="3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59">
            <a:extLst>
              <a:ext uri="{FF2B5EF4-FFF2-40B4-BE49-F238E27FC236}">
                <a16:creationId xmlns:a16="http://schemas.microsoft.com/office/drawing/2014/main" id="{CE33B4B2-3481-4ADB-8D2C-C789FFD8172E}"/>
              </a:ext>
            </a:extLst>
          </p:cNvPr>
          <p:cNvCxnSpPr/>
          <p:nvPr/>
        </p:nvCxnSpPr>
        <p:spPr>
          <a:xfrm>
            <a:off x="829282" y="3098892"/>
            <a:ext cx="3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0">
            <a:extLst>
              <a:ext uri="{FF2B5EF4-FFF2-40B4-BE49-F238E27FC236}">
                <a16:creationId xmlns:a16="http://schemas.microsoft.com/office/drawing/2014/main" id="{62C430DD-BDFE-4B77-9570-D3842BB1F3B1}"/>
              </a:ext>
            </a:extLst>
          </p:cNvPr>
          <p:cNvCxnSpPr/>
          <p:nvPr/>
        </p:nvCxnSpPr>
        <p:spPr>
          <a:xfrm>
            <a:off x="829282" y="3464696"/>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61">
            <a:extLst>
              <a:ext uri="{FF2B5EF4-FFF2-40B4-BE49-F238E27FC236}">
                <a16:creationId xmlns:a16="http://schemas.microsoft.com/office/drawing/2014/main" id="{5110B2CC-A5A8-4A05-B3A2-8C01677CDFC4}"/>
              </a:ext>
            </a:extLst>
          </p:cNvPr>
          <p:cNvCxnSpPr/>
          <p:nvPr/>
        </p:nvCxnSpPr>
        <p:spPr>
          <a:xfrm>
            <a:off x="829282" y="3830500"/>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62">
            <a:extLst>
              <a:ext uri="{FF2B5EF4-FFF2-40B4-BE49-F238E27FC236}">
                <a16:creationId xmlns:a16="http://schemas.microsoft.com/office/drawing/2014/main" id="{7B51C6AA-8FBA-48BD-9FF3-328B46B55BB7}"/>
              </a:ext>
            </a:extLst>
          </p:cNvPr>
          <p:cNvCxnSpPr/>
          <p:nvPr/>
        </p:nvCxnSpPr>
        <p:spPr>
          <a:xfrm>
            <a:off x="829282" y="4196304"/>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63">
            <a:extLst>
              <a:ext uri="{FF2B5EF4-FFF2-40B4-BE49-F238E27FC236}">
                <a16:creationId xmlns:a16="http://schemas.microsoft.com/office/drawing/2014/main" id="{B0E92825-D54F-42C2-9F16-7B3FD03F6731}"/>
              </a:ext>
            </a:extLst>
          </p:cNvPr>
          <p:cNvCxnSpPr/>
          <p:nvPr/>
        </p:nvCxnSpPr>
        <p:spPr>
          <a:xfrm>
            <a:off x="829282" y="4562108"/>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64">
            <a:extLst>
              <a:ext uri="{FF2B5EF4-FFF2-40B4-BE49-F238E27FC236}">
                <a16:creationId xmlns:a16="http://schemas.microsoft.com/office/drawing/2014/main" id="{90154BEE-E2A0-4E8F-93CB-6CC9FC1ACDD5}"/>
              </a:ext>
            </a:extLst>
          </p:cNvPr>
          <p:cNvCxnSpPr/>
          <p:nvPr/>
        </p:nvCxnSpPr>
        <p:spPr>
          <a:xfrm>
            <a:off x="829282" y="4927912"/>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65">
            <a:extLst>
              <a:ext uri="{FF2B5EF4-FFF2-40B4-BE49-F238E27FC236}">
                <a16:creationId xmlns:a16="http://schemas.microsoft.com/office/drawing/2014/main" id="{E933C8E8-8F18-4B1E-8ADB-134AC7EF1852}"/>
              </a:ext>
            </a:extLst>
          </p:cNvPr>
          <p:cNvCxnSpPr/>
          <p:nvPr/>
        </p:nvCxnSpPr>
        <p:spPr>
          <a:xfrm>
            <a:off x="829282" y="5293716"/>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1">
            <a:extLst>
              <a:ext uri="{FF2B5EF4-FFF2-40B4-BE49-F238E27FC236}">
                <a16:creationId xmlns:a16="http://schemas.microsoft.com/office/drawing/2014/main" id="{EB0E2832-7CB0-484F-AAA3-E1B286922DEC}"/>
              </a:ext>
            </a:extLst>
          </p:cNvPr>
          <p:cNvCxnSpPr/>
          <p:nvPr/>
        </p:nvCxnSpPr>
        <p:spPr>
          <a:xfrm>
            <a:off x="829282" y="5659520"/>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green and orange logo&#10;&#10;Description automatically generated">
            <a:extLst>
              <a:ext uri="{FF2B5EF4-FFF2-40B4-BE49-F238E27FC236}">
                <a16:creationId xmlns:a16="http://schemas.microsoft.com/office/drawing/2014/main" id="{E729A774-D976-A86D-47AF-1EDEEBE3BCFE}"/>
              </a:ext>
            </a:extLst>
          </p:cNvPr>
          <p:cNvPicPr>
            <a:picLocks noChangeAspect="1"/>
          </p:cNvPicPr>
          <p:nvPr/>
        </p:nvPicPr>
        <p:blipFill>
          <a:blip r:embed="rId45" cstate="print">
            <a:grayscl/>
            <a:extLst>
              <a:ext uri="{28A0092B-C50C-407E-A947-70E740481C1C}">
                <a14:useLocalDpi xmlns:a14="http://schemas.microsoft.com/office/drawing/2010/main"/>
              </a:ext>
            </a:extLst>
          </a:blip>
          <a:stretch>
            <a:fillRect/>
          </a:stretch>
        </p:blipFill>
        <p:spPr>
          <a:xfrm>
            <a:off x="6377829" y="4707900"/>
            <a:ext cx="761534" cy="455382"/>
          </a:xfrm>
          <a:prstGeom prst="rect">
            <a:avLst/>
          </a:prstGeom>
        </p:spPr>
      </p:pic>
      <p:pic>
        <p:nvPicPr>
          <p:cNvPr id="9" name="Picture 8">
            <a:extLst>
              <a:ext uri="{FF2B5EF4-FFF2-40B4-BE49-F238E27FC236}">
                <a16:creationId xmlns:a16="http://schemas.microsoft.com/office/drawing/2014/main" id="{48B01164-BC5F-904E-89DE-F28C8A983080}"/>
              </a:ext>
            </a:extLst>
          </p:cNvPr>
          <p:cNvPicPr>
            <a:picLocks noChangeAspect="1"/>
          </p:cNvPicPr>
          <p:nvPr/>
        </p:nvPicPr>
        <p:blipFill>
          <a:blip r:embed="rId46">
            <a:grayscl/>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p:blipFill>
        <p:spPr>
          <a:xfrm>
            <a:off x="6532564" y="5435091"/>
            <a:ext cx="734431" cy="304038"/>
          </a:xfrm>
          <a:prstGeom prst="rect">
            <a:avLst/>
          </a:prstGeom>
        </p:spPr>
      </p:pic>
      <p:pic>
        <p:nvPicPr>
          <p:cNvPr id="11" name="Picture 10" descr="A red logo with a diamond&#10;&#10;Description automatically generated">
            <a:extLst>
              <a:ext uri="{FF2B5EF4-FFF2-40B4-BE49-F238E27FC236}">
                <a16:creationId xmlns:a16="http://schemas.microsoft.com/office/drawing/2014/main" id="{6971E519-62E4-38AF-1E3F-33AFE5CC3037}"/>
              </a:ext>
            </a:extLst>
          </p:cNvPr>
          <p:cNvPicPr>
            <a:picLocks noChangeAspect="1"/>
          </p:cNvPicPr>
          <p:nvPr/>
        </p:nvPicPr>
        <p:blipFill>
          <a:blip r:embed="rId48" cstate="hqprint">
            <a:grayscl/>
            <a:extLst>
              <a:ext uri="{28A0092B-C50C-407E-A947-70E740481C1C}">
                <a14:useLocalDpi xmlns:a14="http://schemas.microsoft.com/office/drawing/2010/main"/>
              </a:ext>
            </a:extLst>
          </a:blip>
          <a:stretch>
            <a:fillRect/>
          </a:stretch>
        </p:blipFill>
        <p:spPr>
          <a:xfrm>
            <a:off x="7219404" y="4837603"/>
            <a:ext cx="872618" cy="279225"/>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08802512-5829-C0AD-943F-01AD5BB44932}"/>
              </a:ext>
            </a:extLst>
          </p:cNvPr>
          <p:cNvPicPr>
            <a:picLocks noChangeAspect="1"/>
          </p:cNvPicPr>
          <p:nvPr/>
        </p:nvPicPr>
        <p:blipFill>
          <a:blip r:embed="rId49" cstate="hqprint">
            <a:grayscl/>
            <a:extLst>
              <a:ext uri="{28A0092B-C50C-407E-A947-70E740481C1C}">
                <a14:useLocalDpi xmlns:a14="http://schemas.microsoft.com/office/drawing/2010/main"/>
              </a:ext>
            </a:extLst>
          </a:blip>
          <a:stretch>
            <a:fillRect/>
          </a:stretch>
        </p:blipFill>
        <p:spPr>
          <a:xfrm>
            <a:off x="7378577" y="5285558"/>
            <a:ext cx="734430" cy="400545"/>
          </a:xfrm>
          <a:prstGeom prst="rect">
            <a:avLst/>
          </a:prstGeom>
        </p:spPr>
      </p:pic>
      <p:cxnSp>
        <p:nvCxnSpPr>
          <p:cNvPr id="4" name="Straight Connector 1">
            <a:extLst>
              <a:ext uri="{FF2B5EF4-FFF2-40B4-BE49-F238E27FC236}">
                <a16:creationId xmlns:a16="http://schemas.microsoft.com/office/drawing/2014/main" id="{5E9B5E11-6077-A5E5-E398-0FDE23FE4422}"/>
              </a:ext>
            </a:extLst>
          </p:cNvPr>
          <p:cNvCxnSpPr/>
          <p:nvPr/>
        </p:nvCxnSpPr>
        <p:spPr>
          <a:xfrm>
            <a:off x="829282" y="6015120"/>
            <a:ext cx="360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6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9" name="Object 768" hidden="1">
            <a:extLst>
              <a:ext uri="{FF2B5EF4-FFF2-40B4-BE49-F238E27FC236}">
                <a16:creationId xmlns:a16="http://schemas.microsoft.com/office/drawing/2014/main" id="{4C693881-C5C0-7CA5-DE0D-296FDA609AFD}"/>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69" name="Object 768" hidden="1">
                        <a:extLst>
                          <a:ext uri="{FF2B5EF4-FFF2-40B4-BE49-F238E27FC236}">
                            <a16:creationId xmlns:a16="http://schemas.microsoft.com/office/drawing/2014/main" id="{4C693881-C5C0-7CA5-DE0D-296FDA609AFD}"/>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8" name="Textplatzhalter 5">
            <a:extLst>
              <a:ext uri="{FF2B5EF4-FFF2-40B4-BE49-F238E27FC236}">
                <a16:creationId xmlns:a16="http://schemas.microsoft.com/office/drawing/2014/main" id="{6E84CE17-784F-AC34-639C-0BB2F019CCF1}"/>
              </a:ext>
            </a:extLst>
          </p:cNvPr>
          <p:cNvSpPr>
            <a:spLocks noGrp="1"/>
          </p:cNvSpPr>
          <p:nvPr>
            <p:ph type="body" sz="quarter" idx="12"/>
          </p:nvPr>
        </p:nvSpPr>
        <p:spPr/>
        <p:txBody>
          <a:bodyPr/>
          <a:lstStyle/>
          <a:p>
            <a:r>
              <a:rPr lang="en-US" sz="900" b="0">
                <a:solidFill>
                  <a:schemeClr val="bg1"/>
                </a:solidFill>
                <a:latin typeface="Verdana Pro Light" panose="020B0304030504040204" pitchFamily="34" charset="0"/>
                <a:cs typeface="Calibri Light" panose="020F0302020204030204" pitchFamily="34" charset="0"/>
              </a:rPr>
              <a:t>Data &amp; AI at </a:t>
            </a:r>
            <a:r>
              <a:rPr lang="en-US" sz="900" b="0" err="1">
                <a:solidFill>
                  <a:schemeClr val="bg1"/>
                </a:solidFill>
                <a:latin typeface="Verdana Pro Light" panose="020B0304030504040204" pitchFamily="34" charset="0"/>
                <a:cs typeface="Calibri Light" panose="020F0302020204030204" pitchFamily="34" charset="0"/>
              </a:rPr>
              <a:t>Eraneos</a:t>
            </a:r>
            <a:endParaRPr lang="en-US" sz="900">
              <a:solidFill>
                <a:schemeClr val="bg1"/>
              </a:solidFill>
              <a:latin typeface="Verdana Pro Light" panose="020B0304030504040204" pitchFamily="34" charset="0"/>
            </a:endParaRPr>
          </a:p>
        </p:txBody>
      </p:sp>
      <p:sp>
        <p:nvSpPr>
          <p:cNvPr id="3" name="Text Placeholder 2">
            <a:extLst>
              <a:ext uri="{FF2B5EF4-FFF2-40B4-BE49-F238E27FC236}">
                <a16:creationId xmlns:a16="http://schemas.microsoft.com/office/drawing/2014/main" id="{D8BB41F8-EBD2-36DC-8BCC-EBB98F08F0F1}"/>
              </a:ext>
            </a:extLst>
          </p:cNvPr>
          <p:cNvSpPr>
            <a:spLocks noGrp="1"/>
          </p:cNvSpPr>
          <p:nvPr>
            <p:ph type="body" sz="quarter" idx="13"/>
          </p:nvPr>
        </p:nvSpPr>
        <p:spPr>
          <a:xfrm>
            <a:off x="371476" y="568327"/>
            <a:ext cx="2897718" cy="2246769"/>
          </a:xfrm>
        </p:spPr>
        <p:txBody>
          <a:bodyPr>
            <a:spAutoFit/>
          </a:bodyPr>
          <a:lstStyle/>
          <a:p>
            <a:r>
              <a:rPr lang="en-GB"/>
              <a:t>At </a:t>
            </a:r>
            <a:r>
              <a:rPr lang="en-GB" err="1"/>
              <a:t>Eraneos</a:t>
            </a:r>
            <a:r>
              <a:rPr lang="en-GB"/>
              <a:t> Analytics, we successfully drive Data &amp; AI projects </a:t>
            </a:r>
            <a:r>
              <a:rPr lang="en-GB" b="0">
                <a:latin typeface="+mj-lt"/>
              </a:rPr>
              <a:t>in complex business and technology environments</a:t>
            </a:r>
          </a:p>
        </p:txBody>
      </p:sp>
      <p:pic>
        <p:nvPicPr>
          <p:cNvPr id="6" name="Grafik 41">
            <a:extLst>
              <a:ext uri="{FF2B5EF4-FFF2-40B4-BE49-F238E27FC236}">
                <a16:creationId xmlns:a16="http://schemas.microsoft.com/office/drawing/2014/main" id="{7D05F3E2-F533-05A2-8077-B6E281E04DC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006998" y="0"/>
            <a:ext cx="6185002" cy="6858000"/>
          </a:xfrm>
          <a:prstGeom prst="rect">
            <a:avLst/>
          </a:prstGeom>
        </p:spPr>
      </p:pic>
      <p:sp>
        <p:nvSpPr>
          <p:cNvPr id="9" name="Oval 8">
            <a:extLst>
              <a:ext uri="{FF2B5EF4-FFF2-40B4-BE49-F238E27FC236}">
                <a16:creationId xmlns:a16="http://schemas.microsoft.com/office/drawing/2014/main" id="{1974D65E-5DD7-98B5-637B-3D977DDD4AA1}"/>
              </a:ext>
            </a:extLst>
          </p:cNvPr>
          <p:cNvSpPr/>
          <p:nvPr/>
        </p:nvSpPr>
        <p:spPr>
          <a:xfrm>
            <a:off x="7558320" y="558230"/>
            <a:ext cx="2459520" cy="2459518"/>
          </a:xfrm>
          <a:prstGeom prst="ellipse">
            <a:avLst/>
          </a:prstGeom>
          <a:solidFill>
            <a:schemeClr val="bg1"/>
          </a:solidFill>
          <a:ln w="12700">
            <a:noFill/>
          </a:ln>
          <a:effectLst>
            <a:outerShdw blurRad="1049627" dist="222330" sx="101976" sy="101976" algn="ctr" rotWithShape="0">
              <a:prstClr val="black">
                <a:alpha val="9826"/>
              </a:prst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13" name="Oval 12">
            <a:extLst>
              <a:ext uri="{FF2B5EF4-FFF2-40B4-BE49-F238E27FC236}">
                <a16:creationId xmlns:a16="http://schemas.microsoft.com/office/drawing/2014/main" id="{1844DB48-9F83-D965-ADC0-CFFD5A431B4A}"/>
              </a:ext>
            </a:extLst>
          </p:cNvPr>
          <p:cNvSpPr/>
          <p:nvPr/>
        </p:nvSpPr>
        <p:spPr>
          <a:xfrm>
            <a:off x="4990700" y="2670931"/>
            <a:ext cx="2032594" cy="2032592"/>
          </a:xfrm>
          <a:prstGeom prst="ellipse">
            <a:avLst/>
          </a:prstGeom>
          <a:solidFill>
            <a:schemeClr val="bg1"/>
          </a:solidFill>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14" name="Oval 13">
            <a:extLst>
              <a:ext uri="{FF2B5EF4-FFF2-40B4-BE49-F238E27FC236}">
                <a16:creationId xmlns:a16="http://schemas.microsoft.com/office/drawing/2014/main" id="{9952A74A-6FF9-338E-62BA-D9B13DFB8B8B}"/>
              </a:ext>
            </a:extLst>
          </p:cNvPr>
          <p:cNvSpPr/>
          <p:nvPr/>
        </p:nvSpPr>
        <p:spPr>
          <a:xfrm>
            <a:off x="7674268" y="674177"/>
            <a:ext cx="2227623" cy="2227623"/>
          </a:xfrm>
          <a:prstGeom prst="ellipse">
            <a:avLst/>
          </a:prstGeom>
          <a:solidFill>
            <a:schemeClr val="bg1"/>
          </a:solidFill>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15" name="Oval 14">
            <a:extLst>
              <a:ext uri="{FF2B5EF4-FFF2-40B4-BE49-F238E27FC236}">
                <a16:creationId xmlns:a16="http://schemas.microsoft.com/office/drawing/2014/main" id="{6CCD8FF4-0609-0D52-212F-A14DEB2885C0}"/>
              </a:ext>
            </a:extLst>
          </p:cNvPr>
          <p:cNvSpPr/>
          <p:nvPr/>
        </p:nvSpPr>
        <p:spPr>
          <a:xfrm>
            <a:off x="8110888" y="4046030"/>
            <a:ext cx="2045850" cy="2045848"/>
          </a:xfrm>
          <a:prstGeom prst="ellipse">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16" name="Textfeld 49">
            <a:extLst>
              <a:ext uri="{FF2B5EF4-FFF2-40B4-BE49-F238E27FC236}">
                <a16:creationId xmlns:a16="http://schemas.microsoft.com/office/drawing/2014/main" id="{57936B2D-CE36-EF27-8765-120121A58741}"/>
              </a:ext>
            </a:extLst>
          </p:cNvPr>
          <p:cNvSpPr txBox="1"/>
          <p:nvPr/>
        </p:nvSpPr>
        <p:spPr>
          <a:xfrm>
            <a:off x="8724056" y="4453552"/>
            <a:ext cx="849075" cy="410369"/>
          </a:xfrm>
          <a:prstGeom prst="rect">
            <a:avLst/>
          </a:prstGeom>
          <a:noFill/>
        </p:spPr>
        <p:txBody>
          <a:bodyPr wrap="square" lIns="0" tIns="0" rIns="0" bIns="0" rtlCol="0">
            <a:spAutoFit/>
          </a:bodyPr>
          <a:lstStyle/>
          <a:p>
            <a:pPr algn="ctr">
              <a:lnSpc>
                <a:spcPts val="1640"/>
              </a:lnSpc>
            </a:pPr>
            <a:r>
              <a:rPr lang="en-GB" sz="1400">
                <a:latin typeface="Verdana Pro" panose="020B0604030504040204" pitchFamily="34" charset="0"/>
              </a:rPr>
              <a:t>Data Analytics</a:t>
            </a:r>
          </a:p>
        </p:txBody>
      </p:sp>
      <p:sp>
        <p:nvSpPr>
          <p:cNvPr id="20" name="Textfeld 50">
            <a:extLst>
              <a:ext uri="{FF2B5EF4-FFF2-40B4-BE49-F238E27FC236}">
                <a16:creationId xmlns:a16="http://schemas.microsoft.com/office/drawing/2014/main" id="{475500EE-8FD7-C646-21DF-EBD01CDBFA31}"/>
              </a:ext>
            </a:extLst>
          </p:cNvPr>
          <p:cNvSpPr txBox="1"/>
          <p:nvPr/>
        </p:nvSpPr>
        <p:spPr>
          <a:xfrm>
            <a:off x="8116784" y="1050799"/>
            <a:ext cx="1340272" cy="410369"/>
          </a:xfrm>
          <a:prstGeom prst="rect">
            <a:avLst/>
          </a:prstGeom>
          <a:noFill/>
        </p:spPr>
        <p:txBody>
          <a:bodyPr wrap="square" lIns="0" tIns="0" rIns="0" bIns="0" rtlCol="0">
            <a:spAutoFit/>
          </a:bodyPr>
          <a:lstStyle/>
          <a:p>
            <a:pPr algn="ctr">
              <a:lnSpc>
                <a:spcPts val="1640"/>
              </a:lnSpc>
            </a:pPr>
            <a:r>
              <a:rPr lang="en-GB" sz="1400">
                <a:latin typeface="Verdana Pro" panose="020B0604030504040204" pitchFamily="34" charset="0"/>
              </a:rPr>
              <a:t>Data </a:t>
            </a:r>
            <a:br>
              <a:rPr lang="en-GB" sz="1400">
                <a:latin typeface="Verdana Pro" panose="020B0604030504040204" pitchFamily="34" charset="0"/>
              </a:rPr>
            </a:br>
            <a:r>
              <a:rPr lang="en-GB" sz="1400">
                <a:latin typeface="Verdana Pro" panose="020B0604030504040204" pitchFamily="34" charset="0"/>
              </a:rPr>
              <a:t>Science</a:t>
            </a:r>
          </a:p>
        </p:txBody>
      </p:sp>
      <p:sp>
        <p:nvSpPr>
          <p:cNvPr id="21" name="Textfeld 51">
            <a:extLst>
              <a:ext uri="{FF2B5EF4-FFF2-40B4-BE49-F238E27FC236}">
                <a16:creationId xmlns:a16="http://schemas.microsoft.com/office/drawing/2014/main" id="{A0E5E475-37A2-A5A4-6327-3AC361B8F4EA}"/>
              </a:ext>
            </a:extLst>
          </p:cNvPr>
          <p:cNvSpPr txBox="1"/>
          <p:nvPr/>
        </p:nvSpPr>
        <p:spPr>
          <a:xfrm>
            <a:off x="5394370" y="3050662"/>
            <a:ext cx="1152784" cy="410369"/>
          </a:xfrm>
          <a:prstGeom prst="rect">
            <a:avLst/>
          </a:prstGeom>
          <a:noFill/>
        </p:spPr>
        <p:txBody>
          <a:bodyPr wrap="square" lIns="0" tIns="0" rIns="0" bIns="0" rtlCol="0">
            <a:spAutoFit/>
          </a:bodyPr>
          <a:lstStyle/>
          <a:p>
            <a:pPr algn="ctr">
              <a:lnSpc>
                <a:spcPts val="1640"/>
              </a:lnSpc>
            </a:pPr>
            <a:r>
              <a:rPr lang="en-GB" sz="1400">
                <a:latin typeface="Verdana Pro" panose="020B0604030504040204" pitchFamily="34" charset="0"/>
              </a:rPr>
              <a:t>Data Architecture</a:t>
            </a:r>
          </a:p>
        </p:txBody>
      </p:sp>
      <p:sp>
        <p:nvSpPr>
          <p:cNvPr id="22" name="Textfeld 53">
            <a:extLst>
              <a:ext uri="{FF2B5EF4-FFF2-40B4-BE49-F238E27FC236}">
                <a16:creationId xmlns:a16="http://schemas.microsoft.com/office/drawing/2014/main" id="{1DCAAA92-272A-F5A4-768D-FED693C89832}"/>
              </a:ext>
            </a:extLst>
          </p:cNvPr>
          <p:cNvSpPr txBox="1"/>
          <p:nvPr/>
        </p:nvSpPr>
        <p:spPr>
          <a:xfrm>
            <a:off x="7954444" y="1592826"/>
            <a:ext cx="1664954" cy="520335"/>
          </a:xfrm>
          <a:prstGeom prst="rect">
            <a:avLst/>
          </a:prstGeom>
          <a:noFill/>
        </p:spPr>
        <p:txBody>
          <a:bodyPr wrap="square" lIns="0" tIns="0" rIns="0" bIns="0" rtlCol="0">
            <a:spAutoFit/>
          </a:bodyPr>
          <a:lstStyle/>
          <a:p>
            <a:pPr algn="ctr">
              <a:lnSpc>
                <a:spcPts val="1440"/>
              </a:lnSpc>
            </a:pPr>
            <a:r>
              <a:rPr lang="en-GB" sz="1000">
                <a:effectLst/>
                <a:latin typeface="Verdana Pro Light" panose="020B0304030504040204" pitchFamily="34" charset="0"/>
              </a:rPr>
              <a:t>Implementing bespoke AI use cases in all ML areas to bring value to your data</a:t>
            </a:r>
            <a:endParaRPr lang="en-GB" sz="1000">
              <a:latin typeface="Verdana Pro Light" panose="020B0304030504040204" pitchFamily="34" charset="0"/>
            </a:endParaRPr>
          </a:p>
        </p:txBody>
      </p:sp>
      <p:sp>
        <p:nvSpPr>
          <p:cNvPr id="23" name="Textfeld 54">
            <a:extLst>
              <a:ext uri="{FF2B5EF4-FFF2-40B4-BE49-F238E27FC236}">
                <a16:creationId xmlns:a16="http://schemas.microsoft.com/office/drawing/2014/main" id="{C9739130-74A0-3AFE-F594-44F63040F969}"/>
              </a:ext>
            </a:extLst>
          </p:cNvPr>
          <p:cNvSpPr txBox="1"/>
          <p:nvPr/>
        </p:nvSpPr>
        <p:spPr>
          <a:xfrm>
            <a:off x="5190522" y="3525386"/>
            <a:ext cx="1553436" cy="699872"/>
          </a:xfrm>
          <a:prstGeom prst="rect">
            <a:avLst/>
          </a:prstGeom>
          <a:noFill/>
        </p:spPr>
        <p:txBody>
          <a:bodyPr wrap="square" lIns="0" tIns="0" rIns="0" bIns="0" rtlCol="0">
            <a:spAutoFit/>
          </a:bodyPr>
          <a:lstStyle/>
          <a:p>
            <a:pPr algn="ctr">
              <a:lnSpc>
                <a:spcPts val="1440"/>
              </a:lnSpc>
            </a:pPr>
            <a:r>
              <a:rPr lang="en-GB" sz="1000">
                <a:effectLst/>
                <a:latin typeface="Verdana Pro Light" panose="020B0304030504040204" pitchFamily="34" charset="0"/>
              </a:rPr>
              <a:t>Design and develop End-to-End Data Platforms with </a:t>
            </a:r>
            <a:r>
              <a:rPr lang="en-GB" sz="1000" err="1">
                <a:effectLst/>
                <a:latin typeface="Verdana Pro Light" panose="020B0304030504040204" pitchFamily="34" charset="0"/>
              </a:rPr>
              <a:t>MLOps</a:t>
            </a:r>
            <a:r>
              <a:rPr lang="en-GB" sz="1000">
                <a:effectLst/>
                <a:latin typeface="Verdana Pro Light" panose="020B0304030504040204" pitchFamily="34" charset="0"/>
              </a:rPr>
              <a:t> for building real-time analytics</a:t>
            </a:r>
            <a:endParaRPr lang="en-GB" sz="1000">
              <a:solidFill>
                <a:schemeClr val="tx1">
                  <a:lumMod val="85000"/>
                  <a:lumOff val="15000"/>
                </a:schemeClr>
              </a:solidFill>
              <a:latin typeface="Verdana Pro Light" panose="020B0304030504040204" pitchFamily="34" charset="0"/>
            </a:endParaRPr>
          </a:p>
        </p:txBody>
      </p:sp>
      <p:sp>
        <p:nvSpPr>
          <p:cNvPr id="24" name="Textfeld 56">
            <a:extLst>
              <a:ext uri="{FF2B5EF4-FFF2-40B4-BE49-F238E27FC236}">
                <a16:creationId xmlns:a16="http://schemas.microsoft.com/office/drawing/2014/main" id="{DBA1D5CE-0BEE-5B53-93BC-16ED44BF945E}"/>
              </a:ext>
            </a:extLst>
          </p:cNvPr>
          <p:cNvSpPr txBox="1"/>
          <p:nvPr/>
        </p:nvSpPr>
        <p:spPr>
          <a:xfrm>
            <a:off x="8307711" y="4932920"/>
            <a:ext cx="1681765" cy="699872"/>
          </a:xfrm>
          <a:prstGeom prst="rect">
            <a:avLst/>
          </a:prstGeom>
          <a:noFill/>
        </p:spPr>
        <p:txBody>
          <a:bodyPr wrap="square" lIns="0" tIns="0" rIns="0" bIns="0" rtlCol="0">
            <a:spAutoFit/>
          </a:bodyPr>
          <a:lstStyle/>
          <a:p>
            <a:pPr algn="ctr">
              <a:lnSpc>
                <a:spcPts val="1440"/>
              </a:lnSpc>
            </a:pPr>
            <a:r>
              <a:rPr lang="en-GB" sz="1000">
                <a:latin typeface="Verdana Pro Light" panose="020B0304030504040204" pitchFamily="34" charset="0"/>
              </a:rPr>
              <a:t>B</a:t>
            </a:r>
            <a:r>
              <a:rPr lang="en-GB" sz="1000">
                <a:effectLst/>
                <a:latin typeface="Verdana Pro Light" panose="020B0304030504040204" pitchFamily="34" charset="0"/>
              </a:rPr>
              <a:t>reak down data to the insights that matter for better decision-making</a:t>
            </a:r>
          </a:p>
          <a:p>
            <a:pPr algn="ctr">
              <a:lnSpc>
                <a:spcPts val="1440"/>
              </a:lnSpc>
            </a:pPr>
            <a:endParaRPr lang="en-GB" sz="1000">
              <a:effectLst/>
              <a:latin typeface="Verdana Pro Light" panose="020B0304030504040204" pitchFamily="34" charset="0"/>
            </a:endParaRPr>
          </a:p>
        </p:txBody>
      </p:sp>
      <p:sp>
        <p:nvSpPr>
          <p:cNvPr id="25" name="Textfeld 57">
            <a:extLst>
              <a:ext uri="{FF2B5EF4-FFF2-40B4-BE49-F238E27FC236}">
                <a16:creationId xmlns:a16="http://schemas.microsoft.com/office/drawing/2014/main" id="{574AD399-2825-2074-8338-38E9A54773A2}"/>
              </a:ext>
            </a:extLst>
          </p:cNvPr>
          <p:cNvSpPr txBox="1"/>
          <p:nvPr/>
        </p:nvSpPr>
        <p:spPr>
          <a:xfrm>
            <a:off x="7315380" y="3178729"/>
            <a:ext cx="1340272" cy="410369"/>
          </a:xfrm>
          <a:prstGeom prst="rect">
            <a:avLst/>
          </a:prstGeom>
          <a:noFill/>
        </p:spPr>
        <p:txBody>
          <a:bodyPr wrap="square" lIns="0" tIns="0" rIns="0" bIns="0" rtlCol="0">
            <a:spAutoFit/>
          </a:bodyPr>
          <a:lstStyle>
            <a:defPPr>
              <a:defRPr lang="de-DE"/>
            </a:defPPr>
            <a:lvl1pPr algn="ctr">
              <a:lnSpc>
                <a:spcPts val="1640"/>
              </a:lnSpc>
              <a:defRPr sz="1400">
                <a:latin typeface="Verdana Pro" panose="020B0604030504040204" pitchFamily="34" charset="0"/>
              </a:defRPr>
            </a:lvl1pPr>
          </a:lstStyle>
          <a:p>
            <a:r>
              <a:rPr lang="en-GB" b="1">
                <a:latin typeface="Verdana Pro SemiBold" panose="020B0604030504040204" pitchFamily="34" charset="0"/>
              </a:rPr>
              <a:t>Data and AI Capabilities</a:t>
            </a:r>
          </a:p>
        </p:txBody>
      </p:sp>
      <p:sp>
        <p:nvSpPr>
          <p:cNvPr id="29" name="Bogen 22">
            <a:extLst>
              <a:ext uri="{FF2B5EF4-FFF2-40B4-BE49-F238E27FC236}">
                <a16:creationId xmlns:a16="http://schemas.microsoft.com/office/drawing/2014/main" id="{BA4AF7E6-2D2F-F317-0BB3-A1BD25E34BE7}"/>
              </a:ext>
            </a:extLst>
          </p:cNvPr>
          <p:cNvSpPr/>
          <p:nvPr/>
        </p:nvSpPr>
        <p:spPr>
          <a:xfrm rot="2338701">
            <a:off x="6879346" y="2450510"/>
            <a:ext cx="2150196" cy="2150196"/>
          </a:xfrm>
          <a:prstGeom prst="arc">
            <a:avLst/>
          </a:prstGeom>
          <a:ln w="63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Bogen 23">
            <a:extLst>
              <a:ext uri="{FF2B5EF4-FFF2-40B4-BE49-F238E27FC236}">
                <a16:creationId xmlns:a16="http://schemas.microsoft.com/office/drawing/2014/main" id="{DC9111EB-61A8-2356-0EE4-987741636F84}"/>
              </a:ext>
            </a:extLst>
          </p:cNvPr>
          <p:cNvSpPr/>
          <p:nvPr/>
        </p:nvSpPr>
        <p:spPr>
          <a:xfrm rot="9538701">
            <a:off x="6879346" y="2450510"/>
            <a:ext cx="2150196" cy="2150196"/>
          </a:xfrm>
          <a:prstGeom prst="arc">
            <a:avLst/>
          </a:prstGeom>
          <a:ln w="63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Bogen 24">
            <a:extLst>
              <a:ext uri="{FF2B5EF4-FFF2-40B4-BE49-F238E27FC236}">
                <a16:creationId xmlns:a16="http://schemas.microsoft.com/office/drawing/2014/main" id="{DBD18A0E-C390-17FE-AFE3-8AA5EE111B19}"/>
              </a:ext>
            </a:extLst>
          </p:cNvPr>
          <p:cNvSpPr/>
          <p:nvPr/>
        </p:nvSpPr>
        <p:spPr>
          <a:xfrm rot="16738701">
            <a:off x="6879346" y="2450510"/>
            <a:ext cx="2150196" cy="2150196"/>
          </a:xfrm>
          <a:prstGeom prst="arc">
            <a:avLst>
              <a:gd name="adj1" fmla="val 15675787"/>
              <a:gd name="adj2" fmla="val 0"/>
            </a:avLst>
          </a:prstGeom>
          <a:ln w="6350">
            <a:solidFill>
              <a:schemeClr val="tx1"/>
            </a:solidFill>
            <a:prstDash val="dash"/>
            <a:headEnd type="oval" w="med"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Oval 33">
            <a:extLst>
              <a:ext uri="{FF2B5EF4-FFF2-40B4-BE49-F238E27FC236}">
                <a16:creationId xmlns:a16="http://schemas.microsoft.com/office/drawing/2014/main" id="{4B07BC67-8DC8-6E30-B178-99F84494A9B0}"/>
              </a:ext>
            </a:extLst>
          </p:cNvPr>
          <p:cNvSpPr/>
          <p:nvPr/>
        </p:nvSpPr>
        <p:spPr>
          <a:xfrm>
            <a:off x="7020224" y="1196920"/>
            <a:ext cx="117806" cy="11780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5" name="Oval 34">
            <a:extLst>
              <a:ext uri="{FF2B5EF4-FFF2-40B4-BE49-F238E27FC236}">
                <a16:creationId xmlns:a16="http://schemas.microsoft.com/office/drawing/2014/main" id="{33435AFA-4FCF-4DC9-78EA-18A4C324F4E7}"/>
              </a:ext>
            </a:extLst>
          </p:cNvPr>
          <p:cNvSpPr/>
          <p:nvPr/>
        </p:nvSpPr>
        <p:spPr>
          <a:xfrm>
            <a:off x="7120808" y="948920"/>
            <a:ext cx="183936" cy="18393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6" name="Oval 35">
            <a:extLst>
              <a:ext uri="{FF2B5EF4-FFF2-40B4-BE49-F238E27FC236}">
                <a16:creationId xmlns:a16="http://schemas.microsoft.com/office/drawing/2014/main" id="{4178D913-8C26-2CEE-D23E-62D00A0990A5}"/>
              </a:ext>
            </a:extLst>
          </p:cNvPr>
          <p:cNvSpPr/>
          <p:nvPr/>
        </p:nvSpPr>
        <p:spPr>
          <a:xfrm>
            <a:off x="9361249" y="3633313"/>
            <a:ext cx="183936" cy="18393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7" name="Oval 36">
            <a:extLst>
              <a:ext uri="{FF2B5EF4-FFF2-40B4-BE49-F238E27FC236}">
                <a16:creationId xmlns:a16="http://schemas.microsoft.com/office/drawing/2014/main" id="{A10CCDA1-8ADF-E024-286E-CC8188B8364C}"/>
              </a:ext>
            </a:extLst>
          </p:cNvPr>
          <p:cNvSpPr/>
          <p:nvPr/>
        </p:nvSpPr>
        <p:spPr>
          <a:xfrm>
            <a:off x="9197110" y="3460749"/>
            <a:ext cx="117806" cy="11780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8" name="Oval 37">
            <a:extLst>
              <a:ext uri="{FF2B5EF4-FFF2-40B4-BE49-F238E27FC236}">
                <a16:creationId xmlns:a16="http://schemas.microsoft.com/office/drawing/2014/main" id="{E0D3BBC9-B7EE-4B25-9700-427501DE73C1}"/>
              </a:ext>
            </a:extLst>
          </p:cNvPr>
          <p:cNvSpPr/>
          <p:nvPr/>
        </p:nvSpPr>
        <p:spPr>
          <a:xfrm rot="10800000">
            <a:off x="6776189" y="4958423"/>
            <a:ext cx="183936" cy="18393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39" name="Oval 38">
            <a:extLst>
              <a:ext uri="{FF2B5EF4-FFF2-40B4-BE49-F238E27FC236}">
                <a16:creationId xmlns:a16="http://schemas.microsoft.com/office/drawing/2014/main" id="{6C66AD26-1E56-8AF4-4CF3-53B6B4E5B09E}"/>
              </a:ext>
            </a:extLst>
          </p:cNvPr>
          <p:cNvSpPr/>
          <p:nvPr/>
        </p:nvSpPr>
        <p:spPr>
          <a:xfrm rot="10800000">
            <a:off x="6498482" y="4907069"/>
            <a:ext cx="117806" cy="11780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40" name="Oval 39">
            <a:extLst>
              <a:ext uri="{FF2B5EF4-FFF2-40B4-BE49-F238E27FC236}">
                <a16:creationId xmlns:a16="http://schemas.microsoft.com/office/drawing/2014/main" id="{C14E13AC-2640-39F5-9AF2-C93792FA8ADC}"/>
              </a:ext>
            </a:extLst>
          </p:cNvPr>
          <p:cNvSpPr/>
          <p:nvPr/>
        </p:nvSpPr>
        <p:spPr>
          <a:xfrm rot="10800000">
            <a:off x="6521008" y="5123227"/>
            <a:ext cx="183936" cy="183936"/>
          </a:xfrm>
          <a:prstGeom prst="ellipse">
            <a:avLst/>
          </a:prstGeom>
          <a:solidFill>
            <a:schemeClr val="tx1">
              <a:lumMod val="85000"/>
              <a:lumOff val="1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sp>
        <p:nvSpPr>
          <p:cNvPr id="41" name="Oval 40">
            <a:extLst>
              <a:ext uri="{FF2B5EF4-FFF2-40B4-BE49-F238E27FC236}">
                <a16:creationId xmlns:a16="http://schemas.microsoft.com/office/drawing/2014/main" id="{53D7E6A9-5777-BDEE-C0ED-DC44E60B7310}"/>
              </a:ext>
            </a:extLst>
          </p:cNvPr>
          <p:cNvSpPr/>
          <p:nvPr/>
        </p:nvSpPr>
        <p:spPr>
          <a:xfrm>
            <a:off x="6783995" y="3425773"/>
            <a:ext cx="183936" cy="183936"/>
          </a:xfrm>
          <a:prstGeom prst="ellipse">
            <a:avLst/>
          </a:prstGeom>
          <a:noFill/>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t"/>
          <a:lstStyle/>
          <a:p>
            <a:pPr algn="l"/>
            <a:endParaRPr lang="en-GB" sz="1200" err="1"/>
          </a:p>
        </p:txBody>
      </p:sp>
      <p:grpSp>
        <p:nvGrpSpPr>
          <p:cNvPr id="12" name="Group 11">
            <a:extLst>
              <a:ext uri="{FF2B5EF4-FFF2-40B4-BE49-F238E27FC236}">
                <a16:creationId xmlns:a16="http://schemas.microsoft.com/office/drawing/2014/main" id="{2277B84B-9B63-D5A8-0604-236A9A963BD1}"/>
              </a:ext>
            </a:extLst>
          </p:cNvPr>
          <p:cNvGrpSpPr/>
          <p:nvPr/>
        </p:nvGrpSpPr>
        <p:grpSpPr>
          <a:xfrm>
            <a:off x="7246725" y="3689490"/>
            <a:ext cx="1477582" cy="288397"/>
            <a:chOff x="7252741" y="3689490"/>
            <a:chExt cx="1477582" cy="288397"/>
          </a:xfrm>
        </p:grpSpPr>
        <p:sp>
          <p:nvSpPr>
            <p:cNvPr id="10" name="Text 21">
              <a:extLst>
                <a:ext uri="{FF2B5EF4-FFF2-40B4-BE49-F238E27FC236}">
                  <a16:creationId xmlns:a16="http://schemas.microsoft.com/office/drawing/2014/main" id="{F862A0CA-884D-E371-0270-DAD9321BCFE2}"/>
                </a:ext>
              </a:extLst>
            </p:cNvPr>
            <p:cNvSpPr/>
            <p:nvPr/>
          </p:nvSpPr>
          <p:spPr>
            <a:xfrm>
              <a:off x="7252741" y="3698502"/>
              <a:ext cx="1068783" cy="270373"/>
            </a:xfrm>
            <a:prstGeom prst="rect">
              <a:avLst/>
            </a:prstGeom>
            <a:noFill/>
            <a:ln/>
          </p:spPr>
          <p:txBody>
            <a:bodyPr wrap="square" lIns="0" tIns="0" rIns="0" bIns="0" rtlCol="0" anchor="t"/>
            <a:lstStyle/>
            <a:p>
              <a:pPr marL="0" marR="0" lvl="0" indent="0" algn="l" defTabSz="346100" eaLnBrk="1" fontAlgn="auto" latinLnBrk="0" hangingPunct="1">
                <a:lnSpc>
                  <a:spcPts val="2129"/>
                </a:lnSpc>
                <a:spcBef>
                  <a:spcPts val="0"/>
                </a:spcBef>
                <a:spcAft>
                  <a:spcPts val="0"/>
                </a:spcAft>
                <a:buClrTx/>
                <a:buSzTx/>
                <a:buFontTx/>
                <a:buNone/>
                <a:tabLst/>
                <a:defRPr/>
              </a:pPr>
              <a:r>
                <a:rPr lang="en-US" sz="1400" b="1">
                  <a:solidFill>
                    <a:srgbClr val="000000"/>
                  </a:solidFill>
                  <a:latin typeface="Verdana Pro" panose="020B0604030504040204" pitchFamily="34" charset="0"/>
                  <a:ea typeface="Verdana Pro Bold" pitchFamily="34" charset="-122"/>
                  <a:cs typeface="Verdana Pro Bold" pitchFamily="34" charset="-120"/>
                </a:rPr>
                <a:t>150+</a:t>
              </a:r>
              <a:endParaRPr kumimoji="0" lang="en-US" sz="1400" b="1" i="0" u="none" strike="noStrike" kern="1200" cap="none" spc="0" normalizeH="0" baseline="0" noProof="0">
                <a:ln>
                  <a:noFill/>
                </a:ln>
                <a:solidFill>
                  <a:srgbClr val="000000"/>
                </a:solidFill>
                <a:effectLst/>
                <a:uLnTx/>
                <a:uFillTx/>
                <a:latin typeface="Verdana Pro" panose="020B0604030504040204" pitchFamily="34" charset="0"/>
                <a:ea typeface="+mn-ea"/>
                <a:cs typeface="+mn-cs"/>
              </a:endParaRPr>
            </a:p>
          </p:txBody>
        </p:sp>
        <p:sp>
          <p:nvSpPr>
            <p:cNvPr id="11" name="Text 22">
              <a:extLst>
                <a:ext uri="{FF2B5EF4-FFF2-40B4-BE49-F238E27FC236}">
                  <a16:creationId xmlns:a16="http://schemas.microsoft.com/office/drawing/2014/main" id="{B61087AA-7075-036E-166C-016C4A5952FE}"/>
                </a:ext>
              </a:extLst>
            </p:cNvPr>
            <p:cNvSpPr/>
            <p:nvPr/>
          </p:nvSpPr>
          <p:spPr>
            <a:xfrm>
              <a:off x="7826918" y="3689490"/>
              <a:ext cx="903405" cy="288397"/>
            </a:xfrm>
            <a:prstGeom prst="rect">
              <a:avLst/>
            </a:prstGeom>
            <a:noFill/>
            <a:ln/>
          </p:spPr>
          <p:txBody>
            <a:bodyPr wrap="square" lIns="0" tIns="0" rIns="0" bIns="0" rtlCol="0" anchor="t"/>
            <a:lstStyle/>
            <a:p>
              <a:pPr marL="0" marR="0" lvl="0" indent="0" algn="l" defTabSz="346100" eaLnBrk="1" fontAlgn="auto" latinLnBrk="0" hangingPunct="1">
                <a:lnSpc>
                  <a:spcPts val="1136"/>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ro Light" panose="020B0304030504040204" pitchFamily="34" charset="0"/>
                  <a:ea typeface="Verdana Pro Regular" pitchFamily="34" charset="-122"/>
                  <a:cs typeface="+mn-cs"/>
                </a:rPr>
                <a:t>Data &amp; AI</a:t>
              </a:r>
              <a:br>
                <a:rPr kumimoji="0" lang="en-US" sz="900" b="0" i="0" u="none" strike="noStrike" kern="1200" cap="none" spc="0" normalizeH="0" baseline="0" noProof="0">
                  <a:ln>
                    <a:noFill/>
                  </a:ln>
                  <a:solidFill>
                    <a:srgbClr val="000000"/>
                  </a:solidFill>
                  <a:effectLst/>
                  <a:uLnTx/>
                  <a:uFillTx/>
                  <a:latin typeface="Verdana Pro Light" panose="020B0304030504040204" pitchFamily="34" charset="0"/>
                  <a:ea typeface="Verdana Pro Regular" pitchFamily="34" charset="-122"/>
                  <a:cs typeface="+mn-cs"/>
                </a:rPr>
              </a:br>
              <a:r>
                <a:rPr kumimoji="0" lang="en-US" sz="900" b="0" i="0" u="none" strike="noStrike" kern="1200" cap="none" spc="0" normalizeH="0" baseline="0" noProof="0">
                  <a:ln>
                    <a:noFill/>
                  </a:ln>
                  <a:solidFill>
                    <a:srgbClr val="000000"/>
                  </a:solidFill>
                  <a:effectLst/>
                  <a:uLnTx/>
                  <a:uFillTx/>
                  <a:latin typeface="Verdana Pro Light" panose="020B0304030504040204" pitchFamily="34" charset="0"/>
                  <a:ea typeface="Verdana Pro Regular" pitchFamily="34" charset="-122"/>
                  <a:cs typeface="+mn-cs"/>
                </a:rPr>
                <a:t>Professionals</a:t>
              </a:r>
            </a:p>
          </p:txBody>
        </p:sp>
      </p:grpSp>
      <p:sp>
        <p:nvSpPr>
          <p:cNvPr id="17" name="TextBox 16">
            <a:extLst>
              <a:ext uri="{FF2B5EF4-FFF2-40B4-BE49-F238E27FC236}">
                <a16:creationId xmlns:a16="http://schemas.microsoft.com/office/drawing/2014/main" id="{DF03D192-E4E3-10D1-36F2-4955B806B4FF}"/>
              </a:ext>
            </a:extLst>
          </p:cNvPr>
          <p:cNvSpPr txBox="1"/>
          <p:nvPr/>
        </p:nvSpPr>
        <p:spPr>
          <a:xfrm>
            <a:off x="382764" y="4665992"/>
            <a:ext cx="3275492" cy="1523494"/>
          </a:xfrm>
          <a:prstGeom prst="rect">
            <a:avLst/>
          </a:prstGeom>
          <a:noFill/>
        </p:spPr>
        <p:txBody>
          <a:bodyPr wrap="square" lIns="0" rIns="0" rtlCol="0">
            <a:spAutoFit/>
          </a:bodyPr>
          <a:lstStyle/>
          <a:p>
            <a:pPr>
              <a:spcAft>
                <a:spcPts val="600"/>
              </a:spcAft>
            </a:pPr>
            <a:r>
              <a:rPr lang="en-GB" sz="900" b="1">
                <a:solidFill>
                  <a:schemeClr val="bg1">
                    <a:lumMod val="95000"/>
                  </a:schemeClr>
                </a:solidFill>
                <a:latin typeface="Verdana Pro SemiBold" panose="020B0604030504040204" pitchFamily="34" charset="0"/>
              </a:rPr>
              <a:t>Extended Capabilities</a:t>
            </a:r>
          </a:p>
          <a:p>
            <a:pPr marL="171450" indent="-171450">
              <a:spcAft>
                <a:spcPts val="600"/>
              </a:spcAft>
              <a:buFont typeface="Arial" panose="020B0604020202020204" pitchFamily="34" charset="0"/>
              <a:buChar char="•"/>
            </a:pPr>
            <a:r>
              <a:rPr lang="en-GB" sz="900">
                <a:solidFill>
                  <a:schemeClr val="bg1">
                    <a:lumMod val="95000"/>
                  </a:schemeClr>
                </a:solidFill>
              </a:rPr>
              <a:t>Data &amp; AI Strategies</a:t>
            </a:r>
          </a:p>
          <a:p>
            <a:pPr marL="171450" indent="-171450">
              <a:spcAft>
                <a:spcPts val="600"/>
              </a:spcAft>
              <a:buFont typeface="Arial" panose="020B0604020202020204" pitchFamily="34" charset="0"/>
              <a:buChar char="•"/>
            </a:pPr>
            <a:r>
              <a:rPr lang="en-GB" sz="900">
                <a:solidFill>
                  <a:schemeClr val="bg1">
                    <a:lumMod val="95000"/>
                  </a:schemeClr>
                </a:solidFill>
              </a:rPr>
              <a:t>Data Monetization </a:t>
            </a:r>
          </a:p>
          <a:p>
            <a:pPr marL="171450" indent="-171450">
              <a:spcAft>
                <a:spcPts val="600"/>
              </a:spcAft>
              <a:buFont typeface="Arial" panose="020B0604020202020204" pitchFamily="34" charset="0"/>
              <a:buChar char="•"/>
            </a:pPr>
            <a:r>
              <a:rPr lang="en-GB" sz="900">
                <a:solidFill>
                  <a:schemeClr val="bg1">
                    <a:lumMod val="95000"/>
                  </a:schemeClr>
                </a:solidFill>
              </a:rPr>
              <a:t>Data Organization</a:t>
            </a:r>
          </a:p>
          <a:p>
            <a:pPr marL="171450" indent="-171450">
              <a:spcAft>
                <a:spcPts val="600"/>
              </a:spcAft>
              <a:buFont typeface="Arial" panose="020B0604020202020204" pitchFamily="34" charset="0"/>
              <a:buChar char="•"/>
            </a:pPr>
            <a:r>
              <a:rPr lang="en-GB" sz="900">
                <a:solidFill>
                  <a:schemeClr val="bg1">
                    <a:lumMod val="95000"/>
                  </a:schemeClr>
                </a:solidFill>
              </a:rPr>
              <a:t>Data Governance, Mgmt. &amp; Quality</a:t>
            </a:r>
          </a:p>
          <a:p>
            <a:pPr marL="171450" indent="-171450">
              <a:spcAft>
                <a:spcPts val="600"/>
              </a:spcAft>
              <a:buFont typeface="Arial" panose="020B0604020202020204" pitchFamily="34" charset="0"/>
              <a:buChar char="•"/>
            </a:pPr>
            <a:r>
              <a:rPr lang="en-GB" sz="900">
                <a:solidFill>
                  <a:schemeClr val="bg1">
                    <a:lumMod val="95000"/>
                  </a:schemeClr>
                </a:solidFill>
              </a:rPr>
              <a:t>AI Design Sprints</a:t>
            </a:r>
          </a:p>
          <a:p>
            <a:pPr marL="171450" indent="-171450">
              <a:spcAft>
                <a:spcPts val="600"/>
              </a:spcAft>
              <a:buFont typeface="Arial" panose="020B0604020202020204" pitchFamily="34" charset="0"/>
              <a:buChar char="•"/>
            </a:pPr>
            <a:r>
              <a:rPr lang="en-GB" sz="900">
                <a:solidFill>
                  <a:schemeClr val="bg1">
                    <a:lumMod val="95000"/>
                  </a:schemeClr>
                </a:solidFill>
              </a:rPr>
              <a:t>Technology Partnerships</a:t>
            </a:r>
          </a:p>
        </p:txBody>
      </p:sp>
      <p:sp>
        <p:nvSpPr>
          <p:cNvPr id="19" name="Rectangle 18">
            <a:extLst>
              <a:ext uri="{FF2B5EF4-FFF2-40B4-BE49-F238E27FC236}">
                <a16:creationId xmlns:a16="http://schemas.microsoft.com/office/drawing/2014/main" id="{94A3F542-D040-06DA-2C03-E86A65C05676}"/>
              </a:ext>
            </a:extLst>
          </p:cNvPr>
          <p:cNvSpPr/>
          <p:nvPr/>
        </p:nvSpPr>
        <p:spPr>
          <a:xfrm>
            <a:off x="371475" y="3871573"/>
            <a:ext cx="1800000" cy="4571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6" name="Picture 25" descr="A blue logo with a black background&#10;&#10;Description automatically generated">
            <a:extLst>
              <a:ext uri="{FF2B5EF4-FFF2-40B4-BE49-F238E27FC236}">
                <a16:creationId xmlns:a16="http://schemas.microsoft.com/office/drawing/2014/main" id="{8F901EA9-BBD0-D3CD-85C2-BBC111AED23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968040" y="5951638"/>
            <a:ext cx="213316" cy="213316"/>
          </a:xfrm>
          <a:prstGeom prst="rect">
            <a:avLst/>
          </a:prstGeom>
        </p:spPr>
      </p:pic>
      <p:pic>
        <p:nvPicPr>
          <p:cNvPr id="27" name="Picture 26" descr="A rainbow colored cloud logo&#10;&#10;Description automatically generated">
            <a:extLst>
              <a:ext uri="{FF2B5EF4-FFF2-40B4-BE49-F238E27FC236}">
                <a16:creationId xmlns:a16="http://schemas.microsoft.com/office/drawing/2014/main" id="{77980E5C-C74D-19EE-99B8-630A4271A5E3}"/>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2247875" y="5896296"/>
            <a:ext cx="269312" cy="324000"/>
          </a:xfrm>
          <a:prstGeom prst="rect">
            <a:avLst/>
          </a:prstGeom>
        </p:spPr>
      </p:pic>
      <p:pic>
        <p:nvPicPr>
          <p:cNvPr id="28" name="Picture 27">
            <a:extLst>
              <a:ext uri="{FF2B5EF4-FFF2-40B4-BE49-F238E27FC236}">
                <a16:creationId xmlns:a16="http://schemas.microsoft.com/office/drawing/2014/main" id="{60DB3E12-8A5E-4B24-E7B8-1959CB717F00}"/>
              </a:ext>
              <a:ext uri="{C183D7F6-B498-43B3-948B-1728B52AA6E4}">
                <adec:decorative xmlns:adec="http://schemas.microsoft.com/office/drawing/2017/decorative" val="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2583706" y="5950296"/>
            <a:ext cx="361028" cy="216000"/>
          </a:xfrm>
          <a:prstGeom prst="rect">
            <a:avLst/>
          </a:prstGeom>
        </p:spPr>
      </p:pic>
      <p:pic>
        <p:nvPicPr>
          <p:cNvPr id="42" name="Picture 2" descr="Snowflake logo - Social media &amp; Logos Icons">
            <a:extLst>
              <a:ext uri="{FF2B5EF4-FFF2-40B4-BE49-F238E27FC236}">
                <a16:creationId xmlns:a16="http://schemas.microsoft.com/office/drawing/2014/main" id="{B0EBDF2F-3402-CC14-57B3-CB47B503E210}"/>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flipV="1">
            <a:off x="3011253" y="5947652"/>
            <a:ext cx="221288" cy="2212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4834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572179B-FDE7-2832-B006-C790E16E300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think-cell data - do not delete" hidden="1">
                        <a:extLst>
                          <a:ext uri="{FF2B5EF4-FFF2-40B4-BE49-F238E27FC236}">
                            <a16:creationId xmlns:a16="http://schemas.microsoft.com/office/drawing/2014/main" id="{1572179B-FDE7-2832-B006-C790E16E300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34">
            <a:extLst>
              <a:ext uri="{FF2B5EF4-FFF2-40B4-BE49-F238E27FC236}">
                <a16:creationId xmlns:a16="http://schemas.microsoft.com/office/drawing/2014/main" id="{A5A18784-844F-D9F6-DA8F-51980219D290}"/>
              </a:ext>
            </a:extLst>
          </p:cNvPr>
          <p:cNvSpPr txBox="1">
            <a:spLocks/>
          </p:cNvSpPr>
          <p:nvPr/>
        </p:nvSpPr>
        <p:spPr>
          <a:xfrm>
            <a:off x="371474" y="573089"/>
            <a:ext cx="11454805" cy="50176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2400" b="1" kern="1200">
                <a:solidFill>
                  <a:schemeClr val="tx1"/>
                </a:solidFill>
                <a:latin typeface="Verdana (Headings)"/>
                <a:ea typeface="Verdana" panose="020B0604030504040204" pitchFamily="34" charset="0"/>
                <a:cs typeface="+mj-cs"/>
              </a:defRPr>
            </a:lvl1pPr>
          </a:lstStyle>
          <a:p>
            <a:pPr>
              <a:lnSpc>
                <a:spcPct val="100000"/>
              </a:lnSpc>
            </a:pPr>
            <a:r>
              <a:rPr lang="en-US" sz="2000" dirty="0">
                <a:latin typeface="Verdana Pro"/>
                <a:ea typeface="Verdana"/>
                <a:cs typeface="Verdana" panose="020B0604030504040204" pitchFamily="34" charset="0"/>
              </a:rPr>
              <a:t>And our </a:t>
            </a:r>
            <a:r>
              <a:rPr lang="en-US" sz="2000" dirty="0" err="1">
                <a:latin typeface="Verdana Pro"/>
                <a:ea typeface="Verdana"/>
                <a:cs typeface="Verdana" panose="020B0604030504040204" pitchFamily="34" charset="0"/>
              </a:rPr>
              <a:t>GenAI</a:t>
            </a:r>
            <a:r>
              <a:rPr lang="en-US" sz="2000" dirty="0">
                <a:latin typeface="Verdana Pro"/>
                <a:ea typeface="Verdana"/>
                <a:cs typeface="Verdana" panose="020B0604030504040204" pitchFamily="34" charset="0"/>
              </a:rPr>
              <a:t> project references </a:t>
            </a:r>
            <a:r>
              <a:rPr lang="en-US" sz="2000" b="0" dirty="0">
                <a:latin typeface="+mj-lt"/>
                <a:ea typeface="Verdana"/>
                <a:cs typeface="Verdana" panose="020B0604030504040204" pitchFamily="34" charset="0"/>
              </a:rPr>
              <a:t>illustrate our capabilities in implementing Data &amp; AI projects at scale and with measurable Return on Investment</a:t>
            </a:r>
            <a:endParaRPr lang="en-US" sz="2000" b="0" dirty="0">
              <a:latin typeface="+mj-lt"/>
              <a:cs typeface="Verdana" panose="020B0604030504040204" pitchFamily="34" charset="0"/>
            </a:endParaRPr>
          </a:p>
        </p:txBody>
      </p:sp>
      <p:sp>
        <p:nvSpPr>
          <p:cNvPr id="4" name="Textplatzhalter 5">
            <a:extLst>
              <a:ext uri="{FF2B5EF4-FFF2-40B4-BE49-F238E27FC236}">
                <a16:creationId xmlns:a16="http://schemas.microsoft.com/office/drawing/2014/main" id="{34EBDE72-595E-5C80-4B51-8336E6EE4B26}"/>
              </a:ext>
            </a:extLst>
          </p:cNvPr>
          <p:cNvSpPr txBox="1">
            <a:spLocks/>
          </p:cNvSpPr>
          <p:nvPr/>
        </p:nvSpPr>
        <p:spPr>
          <a:xfrm>
            <a:off x="371476" y="306735"/>
            <a:ext cx="5724524" cy="266353"/>
          </a:xfrm>
          <a:prstGeom prst="rect">
            <a:avLst/>
          </a:prstGeom>
        </p:spPr>
        <p:txBody>
          <a:bodyPr lIns="0" rIns="0" anchor="ct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Verdana (Headings)"/>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a:latin typeface="Verdana Pro Light" panose="020B0304030504040204" pitchFamily="34" charset="0"/>
              </a:rPr>
              <a:t>Selected </a:t>
            </a:r>
            <a:r>
              <a:rPr lang="en-US" sz="900" err="1">
                <a:latin typeface="Verdana Pro Light" panose="020B0304030504040204" pitchFamily="34" charset="0"/>
              </a:rPr>
              <a:t>GenAI</a:t>
            </a:r>
            <a:r>
              <a:rPr lang="en-US" sz="900">
                <a:latin typeface="Verdana Pro Light" panose="020B0304030504040204" pitchFamily="34" charset="0"/>
              </a:rPr>
              <a:t> Project References</a:t>
            </a:r>
          </a:p>
        </p:txBody>
      </p:sp>
      <p:grpSp>
        <p:nvGrpSpPr>
          <p:cNvPr id="7" name="Group 6">
            <a:extLst>
              <a:ext uri="{FF2B5EF4-FFF2-40B4-BE49-F238E27FC236}">
                <a16:creationId xmlns:a16="http://schemas.microsoft.com/office/drawing/2014/main" id="{0CB82FC9-205C-B1D4-73C0-5D973A9563A6}"/>
              </a:ext>
            </a:extLst>
          </p:cNvPr>
          <p:cNvGrpSpPr/>
          <p:nvPr/>
        </p:nvGrpSpPr>
        <p:grpSpPr>
          <a:xfrm>
            <a:off x="2750714" y="1481155"/>
            <a:ext cx="2232000" cy="1914284"/>
            <a:chOff x="2677175" y="1481155"/>
            <a:chExt cx="2232000" cy="1914284"/>
          </a:xfrm>
        </p:grpSpPr>
        <p:sp>
          <p:nvSpPr>
            <p:cNvPr id="46" name="TextBox 45">
              <a:extLst>
                <a:ext uri="{FF2B5EF4-FFF2-40B4-BE49-F238E27FC236}">
                  <a16:creationId xmlns:a16="http://schemas.microsoft.com/office/drawing/2014/main" id="{8821FA18-A06E-12FF-3135-DFD902D2AFDD}"/>
                </a:ext>
              </a:extLst>
            </p:cNvPr>
            <p:cNvSpPr txBox="1"/>
            <p:nvPr/>
          </p:nvSpPr>
          <p:spPr>
            <a:xfrm>
              <a:off x="2677175" y="1481155"/>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Case Management Chatbot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Transport &amp; Logistics</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63" name="Picture 15362">
              <a:extLst>
                <a:ext uri="{FF2B5EF4-FFF2-40B4-BE49-F238E27FC236}">
                  <a16:creationId xmlns:a16="http://schemas.microsoft.com/office/drawing/2014/main" id="{9785E066-B70F-03BE-0D45-22A5591333CA}"/>
                </a:ext>
              </a:extLst>
            </p:cNvPr>
            <p:cNvPicPr>
              <a:picLocks noChangeAspect="1"/>
            </p:cNvPicPr>
            <p:nvPr/>
          </p:nvPicPr>
          <p:blipFill>
            <a:blip r:embed="rId6"/>
            <a:stretch>
              <a:fillRect/>
            </a:stretch>
          </p:blipFill>
          <p:spPr>
            <a:xfrm>
              <a:off x="2769175" y="2243439"/>
              <a:ext cx="2048000" cy="1152000"/>
            </a:xfrm>
            <a:prstGeom prst="rect">
              <a:avLst/>
            </a:prstGeom>
            <a:ln w="9525">
              <a:solidFill>
                <a:schemeClr val="bg1">
                  <a:lumMod val="50000"/>
                </a:schemeClr>
              </a:solidFill>
            </a:ln>
          </p:spPr>
        </p:pic>
      </p:grpSp>
      <p:grpSp>
        <p:nvGrpSpPr>
          <p:cNvPr id="6" name="Group 5">
            <a:extLst>
              <a:ext uri="{FF2B5EF4-FFF2-40B4-BE49-F238E27FC236}">
                <a16:creationId xmlns:a16="http://schemas.microsoft.com/office/drawing/2014/main" id="{4566CD72-2620-15AC-F1AC-692D8F045C17}"/>
              </a:ext>
            </a:extLst>
          </p:cNvPr>
          <p:cNvGrpSpPr/>
          <p:nvPr/>
        </p:nvGrpSpPr>
        <p:grpSpPr>
          <a:xfrm>
            <a:off x="5031902" y="1481155"/>
            <a:ext cx="2232000" cy="1914284"/>
            <a:chOff x="4982876" y="1481155"/>
            <a:chExt cx="2232000" cy="1914284"/>
          </a:xfrm>
        </p:grpSpPr>
        <p:sp>
          <p:nvSpPr>
            <p:cNvPr id="48" name="TextBox 47">
              <a:extLst>
                <a:ext uri="{FF2B5EF4-FFF2-40B4-BE49-F238E27FC236}">
                  <a16:creationId xmlns:a16="http://schemas.microsoft.com/office/drawing/2014/main" id="{A692170D-6F3B-FEAC-C026-8DCFC0F5A741}"/>
                </a:ext>
              </a:extLst>
            </p:cNvPr>
            <p:cNvSpPr txBox="1"/>
            <p:nvPr/>
          </p:nvSpPr>
          <p:spPr>
            <a:xfrm>
              <a:off x="4982876" y="1481155"/>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Customer Chat- and </a:t>
              </a:r>
              <a:r>
                <a:rPr kumimoji="0" lang="en-US" sz="1200" b="1" i="0" u="none" strike="noStrike" kern="1200" cap="none" spc="0" normalizeH="0" baseline="0" noProof="0" err="1">
                  <a:ln>
                    <a:noFill/>
                  </a:ln>
                  <a:solidFill>
                    <a:srgbClr val="000000"/>
                  </a:solidFill>
                  <a:effectLst/>
                  <a:uLnTx/>
                  <a:uFillTx/>
                  <a:latin typeface="Verdana Pro" panose="020B0604030504040204" pitchFamily="34" charset="0"/>
                  <a:ea typeface="+mn-ea"/>
                  <a:cs typeface="+mn-cs"/>
                </a:rPr>
                <a:t>VoiceBot</a:t>
              </a:r>
              <a:endPar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Banking</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64" name="Picture 15363">
              <a:extLst>
                <a:ext uri="{FF2B5EF4-FFF2-40B4-BE49-F238E27FC236}">
                  <a16:creationId xmlns:a16="http://schemas.microsoft.com/office/drawing/2014/main" id="{4BD62D6A-D039-DDDA-BB2A-CC98B1A3F733}"/>
                </a:ext>
              </a:extLst>
            </p:cNvPr>
            <p:cNvPicPr>
              <a:picLocks noChangeAspect="1"/>
            </p:cNvPicPr>
            <p:nvPr/>
          </p:nvPicPr>
          <p:blipFill>
            <a:blip r:embed="rId7"/>
            <a:stretch>
              <a:fillRect/>
            </a:stretch>
          </p:blipFill>
          <p:spPr>
            <a:xfrm>
              <a:off x="5074876" y="2243439"/>
              <a:ext cx="2048000" cy="1152000"/>
            </a:xfrm>
            <a:prstGeom prst="rect">
              <a:avLst/>
            </a:prstGeom>
            <a:ln w="9525">
              <a:solidFill>
                <a:schemeClr val="bg1">
                  <a:lumMod val="50000"/>
                </a:schemeClr>
              </a:solidFill>
            </a:ln>
          </p:spPr>
        </p:pic>
      </p:grpSp>
      <p:grpSp>
        <p:nvGrpSpPr>
          <p:cNvPr id="5" name="Group 4">
            <a:extLst>
              <a:ext uri="{FF2B5EF4-FFF2-40B4-BE49-F238E27FC236}">
                <a16:creationId xmlns:a16="http://schemas.microsoft.com/office/drawing/2014/main" id="{89A29C6E-F6BA-30FF-DDD6-A6224F223B8C}"/>
              </a:ext>
            </a:extLst>
          </p:cNvPr>
          <p:cNvGrpSpPr/>
          <p:nvPr/>
        </p:nvGrpSpPr>
        <p:grpSpPr>
          <a:xfrm>
            <a:off x="7313090" y="1481155"/>
            <a:ext cx="2232000" cy="1914285"/>
            <a:chOff x="7288577" y="1481155"/>
            <a:chExt cx="2232000" cy="1914285"/>
          </a:xfrm>
        </p:grpSpPr>
        <p:sp>
          <p:nvSpPr>
            <p:cNvPr id="54" name="TextBox 53">
              <a:extLst>
                <a:ext uri="{FF2B5EF4-FFF2-40B4-BE49-F238E27FC236}">
                  <a16:creationId xmlns:a16="http://schemas.microsoft.com/office/drawing/2014/main" id="{B5123115-ED6E-D2E5-05E4-65CECA505A35}"/>
                </a:ext>
              </a:extLst>
            </p:cNvPr>
            <p:cNvSpPr txBox="1"/>
            <p:nvPr/>
          </p:nvSpPr>
          <p:spPr>
            <a:xfrm>
              <a:off x="7288577" y="1481155"/>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err="1">
                  <a:ln>
                    <a:noFill/>
                  </a:ln>
                  <a:solidFill>
                    <a:srgbClr val="000000"/>
                  </a:solidFill>
                  <a:effectLst/>
                  <a:uLnTx/>
                  <a:uFillTx/>
                  <a:latin typeface="Verdana Pro" panose="020B0604030504040204" pitchFamily="34" charset="0"/>
                  <a:ea typeface="+mn-ea"/>
                  <a:cs typeface="+mn-cs"/>
                </a:rPr>
                <a:t>GenAI</a:t>
              </a: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 Case Analysis and Summarization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Commercial Vehicle OEM</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65" name="Picture 15364">
              <a:extLst>
                <a:ext uri="{FF2B5EF4-FFF2-40B4-BE49-F238E27FC236}">
                  <a16:creationId xmlns:a16="http://schemas.microsoft.com/office/drawing/2014/main" id="{834FF126-395C-A8E0-2B83-37DD3500BEE7}"/>
                </a:ext>
              </a:extLst>
            </p:cNvPr>
            <p:cNvPicPr>
              <a:picLocks noChangeAspect="1"/>
            </p:cNvPicPr>
            <p:nvPr/>
          </p:nvPicPr>
          <p:blipFill>
            <a:blip r:embed="rId8"/>
            <a:stretch>
              <a:fillRect/>
            </a:stretch>
          </p:blipFill>
          <p:spPr>
            <a:xfrm>
              <a:off x="7380577" y="2243439"/>
              <a:ext cx="2048001" cy="1152001"/>
            </a:xfrm>
            <a:prstGeom prst="rect">
              <a:avLst/>
            </a:prstGeom>
            <a:ln w="9525">
              <a:solidFill>
                <a:schemeClr val="bg1">
                  <a:lumMod val="50000"/>
                </a:schemeClr>
              </a:solidFill>
            </a:ln>
          </p:spPr>
        </p:pic>
      </p:grpSp>
      <p:grpSp>
        <p:nvGrpSpPr>
          <p:cNvPr id="8" name="Group 7">
            <a:extLst>
              <a:ext uri="{FF2B5EF4-FFF2-40B4-BE49-F238E27FC236}">
                <a16:creationId xmlns:a16="http://schemas.microsoft.com/office/drawing/2014/main" id="{1E151B7C-522E-2CC6-F358-D839CF845715}"/>
              </a:ext>
            </a:extLst>
          </p:cNvPr>
          <p:cNvGrpSpPr/>
          <p:nvPr/>
        </p:nvGrpSpPr>
        <p:grpSpPr>
          <a:xfrm>
            <a:off x="469526" y="1481155"/>
            <a:ext cx="2232000" cy="1914284"/>
            <a:chOff x="371473" y="1481155"/>
            <a:chExt cx="2232000" cy="1914284"/>
          </a:xfrm>
        </p:grpSpPr>
        <p:sp>
          <p:nvSpPr>
            <p:cNvPr id="29" name="TextBox 28">
              <a:extLst>
                <a:ext uri="{FF2B5EF4-FFF2-40B4-BE49-F238E27FC236}">
                  <a16:creationId xmlns:a16="http://schemas.microsoft.com/office/drawing/2014/main" id="{EB0B6413-8812-F8DF-1304-E879E408780E}"/>
                </a:ext>
              </a:extLst>
            </p:cNvPr>
            <p:cNvSpPr txBox="1"/>
            <p:nvPr/>
          </p:nvSpPr>
          <p:spPr>
            <a:xfrm>
              <a:off x="371473" y="1481155"/>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360° NPS </a:t>
              </a:r>
              <a:b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b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Customer Voice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Telecommunications</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67" name="Picture 15366">
              <a:extLst>
                <a:ext uri="{FF2B5EF4-FFF2-40B4-BE49-F238E27FC236}">
                  <a16:creationId xmlns:a16="http://schemas.microsoft.com/office/drawing/2014/main" id="{A1864F6E-CAB5-1B18-368E-6820057F4581}"/>
                </a:ext>
              </a:extLst>
            </p:cNvPr>
            <p:cNvPicPr>
              <a:picLocks noChangeAspect="1"/>
            </p:cNvPicPr>
            <p:nvPr/>
          </p:nvPicPr>
          <p:blipFill>
            <a:blip r:embed="rId9"/>
            <a:stretch>
              <a:fillRect/>
            </a:stretch>
          </p:blipFill>
          <p:spPr>
            <a:xfrm>
              <a:off x="463473" y="2243439"/>
              <a:ext cx="2048000" cy="1152000"/>
            </a:xfrm>
            <a:prstGeom prst="rect">
              <a:avLst/>
            </a:prstGeom>
            <a:ln w="9525">
              <a:solidFill>
                <a:schemeClr val="bg1">
                  <a:lumMod val="50000"/>
                </a:schemeClr>
              </a:solidFill>
            </a:ln>
          </p:spPr>
        </p:pic>
      </p:grpSp>
      <p:grpSp>
        <p:nvGrpSpPr>
          <p:cNvPr id="11" name="Group 10">
            <a:extLst>
              <a:ext uri="{FF2B5EF4-FFF2-40B4-BE49-F238E27FC236}">
                <a16:creationId xmlns:a16="http://schemas.microsoft.com/office/drawing/2014/main" id="{7784E154-A185-8BD5-48AB-298E1FE2B94D}"/>
              </a:ext>
            </a:extLst>
          </p:cNvPr>
          <p:cNvGrpSpPr/>
          <p:nvPr/>
        </p:nvGrpSpPr>
        <p:grpSpPr>
          <a:xfrm>
            <a:off x="2750714" y="4083121"/>
            <a:ext cx="2232000" cy="1914284"/>
            <a:chOff x="4982876" y="4083121"/>
            <a:chExt cx="2232000" cy="1914284"/>
          </a:xfrm>
        </p:grpSpPr>
        <p:sp>
          <p:nvSpPr>
            <p:cNvPr id="58" name="TextBox 57">
              <a:extLst>
                <a:ext uri="{FF2B5EF4-FFF2-40B4-BE49-F238E27FC236}">
                  <a16:creationId xmlns:a16="http://schemas.microsoft.com/office/drawing/2014/main" id="{491D6458-8476-C0A1-3BF3-0B94AC15730E}"/>
                </a:ext>
              </a:extLst>
            </p:cNvPr>
            <p:cNvSpPr txBox="1"/>
            <p:nvPr/>
          </p:nvSpPr>
          <p:spPr>
            <a:xfrm>
              <a:off x="4982876"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Tender &amp; Contract Management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Financial Services</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72" name="Picture 15371">
              <a:extLst>
                <a:ext uri="{FF2B5EF4-FFF2-40B4-BE49-F238E27FC236}">
                  <a16:creationId xmlns:a16="http://schemas.microsoft.com/office/drawing/2014/main" id="{3849B1D6-96AF-09FB-A320-8512BB470A58}"/>
                </a:ext>
              </a:extLst>
            </p:cNvPr>
            <p:cNvPicPr>
              <a:picLocks noChangeAspect="1"/>
            </p:cNvPicPr>
            <p:nvPr/>
          </p:nvPicPr>
          <p:blipFill>
            <a:blip r:embed="rId10"/>
            <a:stretch>
              <a:fillRect/>
            </a:stretch>
          </p:blipFill>
          <p:spPr>
            <a:xfrm>
              <a:off x="5074876" y="4845405"/>
              <a:ext cx="2048000" cy="1152000"/>
            </a:xfrm>
            <a:prstGeom prst="rect">
              <a:avLst/>
            </a:prstGeom>
            <a:ln w="9525">
              <a:solidFill>
                <a:schemeClr val="bg1">
                  <a:lumMod val="50000"/>
                </a:schemeClr>
              </a:solidFill>
            </a:ln>
          </p:spPr>
        </p:pic>
      </p:grpSp>
      <p:grpSp>
        <p:nvGrpSpPr>
          <p:cNvPr id="12" name="Group 11">
            <a:extLst>
              <a:ext uri="{FF2B5EF4-FFF2-40B4-BE49-F238E27FC236}">
                <a16:creationId xmlns:a16="http://schemas.microsoft.com/office/drawing/2014/main" id="{5FEF36E3-8A8A-7B1A-68E9-D9203426A86C}"/>
              </a:ext>
            </a:extLst>
          </p:cNvPr>
          <p:cNvGrpSpPr/>
          <p:nvPr/>
        </p:nvGrpSpPr>
        <p:grpSpPr>
          <a:xfrm>
            <a:off x="5031902" y="4083121"/>
            <a:ext cx="2232000" cy="1914284"/>
            <a:chOff x="7288577" y="4083121"/>
            <a:chExt cx="2232000" cy="1914284"/>
          </a:xfrm>
        </p:grpSpPr>
        <p:sp>
          <p:nvSpPr>
            <p:cNvPr id="61" name="TextBox 60">
              <a:extLst>
                <a:ext uri="{FF2B5EF4-FFF2-40B4-BE49-F238E27FC236}">
                  <a16:creationId xmlns:a16="http://schemas.microsoft.com/office/drawing/2014/main" id="{28E20F9F-C2BF-F682-8333-CEE8F42CFC97}"/>
                </a:ext>
              </a:extLst>
            </p:cNvPr>
            <p:cNvSpPr txBox="1"/>
            <p:nvPr/>
          </p:nvSpPr>
          <p:spPr>
            <a:xfrm>
              <a:off x="7288577"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IT Service Management </a:t>
              </a:r>
              <a:b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b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Ticket 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Financial Services</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73" name="Picture 15372">
              <a:extLst>
                <a:ext uri="{FF2B5EF4-FFF2-40B4-BE49-F238E27FC236}">
                  <a16:creationId xmlns:a16="http://schemas.microsoft.com/office/drawing/2014/main" id="{5C78B191-301D-A9E7-4BD3-203ECC1C56DD}"/>
                </a:ext>
              </a:extLst>
            </p:cNvPr>
            <p:cNvPicPr>
              <a:picLocks noChangeAspect="1"/>
            </p:cNvPicPr>
            <p:nvPr/>
          </p:nvPicPr>
          <p:blipFill>
            <a:blip r:embed="rId11"/>
            <a:stretch>
              <a:fillRect/>
            </a:stretch>
          </p:blipFill>
          <p:spPr>
            <a:xfrm>
              <a:off x="7380577" y="4845405"/>
              <a:ext cx="2048000" cy="1152000"/>
            </a:xfrm>
            <a:prstGeom prst="rect">
              <a:avLst/>
            </a:prstGeom>
            <a:ln w="9525">
              <a:solidFill>
                <a:schemeClr val="bg1">
                  <a:lumMod val="50000"/>
                </a:schemeClr>
              </a:solidFill>
            </a:ln>
          </p:spPr>
        </p:pic>
      </p:grpSp>
      <p:grpSp>
        <p:nvGrpSpPr>
          <p:cNvPr id="13" name="Group 12">
            <a:extLst>
              <a:ext uri="{FF2B5EF4-FFF2-40B4-BE49-F238E27FC236}">
                <a16:creationId xmlns:a16="http://schemas.microsoft.com/office/drawing/2014/main" id="{A5F0AF61-0618-9CD3-6EDD-79E405E65ECC}"/>
              </a:ext>
            </a:extLst>
          </p:cNvPr>
          <p:cNvGrpSpPr/>
          <p:nvPr/>
        </p:nvGrpSpPr>
        <p:grpSpPr>
          <a:xfrm>
            <a:off x="9594279" y="4083121"/>
            <a:ext cx="2232000" cy="1914284"/>
            <a:chOff x="9594279" y="4083121"/>
            <a:chExt cx="2232000" cy="1914284"/>
          </a:xfrm>
        </p:grpSpPr>
        <p:sp>
          <p:nvSpPr>
            <p:cNvPr id="63" name="TextBox 62">
              <a:extLst>
                <a:ext uri="{FF2B5EF4-FFF2-40B4-BE49-F238E27FC236}">
                  <a16:creationId xmlns:a16="http://schemas.microsoft.com/office/drawing/2014/main" id="{24418AC7-1AC2-D297-BCED-7E35ADB078B0}"/>
                </a:ext>
              </a:extLst>
            </p:cNvPr>
            <p:cNvSpPr txBox="1"/>
            <p:nvPr/>
          </p:nvSpPr>
          <p:spPr>
            <a:xfrm>
              <a:off x="9594279"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Code </a:t>
              </a:r>
              <a:b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b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Transformation</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Public Sector</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15374" name="Picture 15373">
              <a:extLst>
                <a:ext uri="{FF2B5EF4-FFF2-40B4-BE49-F238E27FC236}">
                  <a16:creationId xmlns:a16="http://schemas.microsoft.com/office/drawing/2014/main" id="{8772E018-E3EB-64D8-2230-512AFBCAF3EA}"/>
                </a:ext>
              </a:extLst>
            </p:cNvPr>
            <p:cNvPicPr>
              <a:picLocks noChangeAspect="1"/>
            </p:cNvPicPr>
            <p:nvPr/>
          </p:nvPicPr>
          <p:blipFill>
            <a:blip r:embed="rId12"/>
            <a:stretch>
              <a:fillRect/>
            </a:stretch>
          </p:blipFill>
          <p:spPr>
            <a:xfrm>
              <a:off x="9686279" y="4845405"/>
              <a:ext cx="2048000" cy="1152000"/>
            </a:xfrm>
            <a:prstGeom prst="rect">
              <a:avLst/>
            </a:prstGeom>
            <a:ln w="9525">
              <a:solidFill>
                <a:schemeClr val="bg1">
                  <a:lumMod val="50000"/>
                </a:schemeClr>
              </a:solidFill>
            </a:ln>
          </p:spPr>
        </p:pic>
      </p:grpSp>
      <p:sp>
        <p:nvSpPr>
          <p:cNvPr id="23" name="TextBox 22">
            <a:extLst>
              <a:ext uri="{FF2B5EF4-FFF2-40B4-BE49-F238E27FC236}">
                <a16:creationId xmlns:a16="http://schemas.microsoft.com/office/drawing/2014/main" id="{05D28C89-86B5-2696-A0DD-F0BB053C6D46}"/>
              </a:ext>
            </a:extLst>
          </p:cNvPr>
          <p:cNvSpPr txBox="1"/>
          <p:nvPr/>
        </p:nvSpPr>
        <p:spPr>
          <a:xfrm>
            <a:off x="7313090"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Mainframe COBOL-Code </a:t>
            </a:r>
            <a:r>
              <a:rPr lang="en-US" sz="1200" b="1">
                <a:solidFill>
                  <a:srgbClr val="000000"/>
                </a:solidFill>
                <a:latin typeface="Verdana Pro" panose="020B0604030504040204" pitchFamily="34" charset="0"/>
              </a:rPr>
              <a:t>Discovery &amp; Migration</a:t>
            </a:r>
            <a:endPar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Manufacturing</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26" name="Picture 25">
            <a:extLst>
              <a:ext uri="{FF2B5EF4-FFF2-40B4-BE49-F238E27FC236}">
                <a16:creationId xmlns:a16="http://schemas.microsoft.com/office/drawing/2014/main" id="{BA5C4E5A-78ED-4F93-3A17-EE939864539A}"/>
              </a:ext>
            </a:extLst>
          </p:cNvPr>
          <p:cNvPicPr>
            <a:picLocks noChangeAspect="1"/>
          </p:cNvPicPr>
          <p:nvPr/>
        </p:nvPicPr>
        <p:blipFill>
          <a:blip r:embed="rId13"/>
          <a:stretch>
            <a:fillRect/>
          </a:stretch>
        </p:blipFill>
        <p:spPr>
          <a:xfrm>
            <a:off x="7405090" y="4845406"/>
            <a:ext cx="2048000" cy="1152000"/>
          </a:xfrm>
          <a:prstGeom prst="rect">
            <a:avLst/>
          </a:prstGeom>
          <a:ln w="9525">
            <a:solidFill>
              <a:schemeClr val="bg1">
                <a:lumMod val="50000"/>
              </a:schemeClr>
            </a:solidFill>
          </a:ln>
        </p:spPr>
      </p:pic>
      <p:grpSp>
        <p:nvGrpSpPr>
          <p:cNvPr id="34" name="Group 33">
            <a:extLst>
              <a:ext uri="{FF2B5EF4-FFF2-40B4-BE49-F238E27FC236}">
                <a16:creationId xmlns:a16="http://schemas.microsoft.com/office/drawing/2014/main" id="{D5AEF124-105D-6CA4-E64A-46CAF1C05977}"/>
              </a:ext>
            </a:extLst>
          </p:cNvPr>
          <p:cNvGrpSpPr/>
          <p:nvPr/>
        </p:nvGrpSpPr>
        <p:grpSpPr>
          <a:xfrm>
            <a:off x="9594279" y="1481155"/>
            <a:ext cx="2232000" cy="2269776"/>
            <a:chOff x="2750714" y="4083121"/>
            <a:chExt cx="2232000" cy="2269776"/>
          </a:xfrm>
        </p:grpSpPr>
        <p:grpSp>
          <p:nvGrpSpPr>
            <p:cNvPr id="35" name="Group 34">
              <a:extLst>
                <a:ext uri="{FF2B5EF4-FFF2-40B4-BE49-F238E27FC236}">
                  <a16:creationId xmlns:a16="http://schemas.microsoft.com/office/drawing/2014/main" id="{983FDF09-B1FF-2E30-A972-3E0756778190}"/>
                </a:ext>
              </a:extLst>
            </p:cNvPr>
            <p:cNvGrpSpPr/>
            <p:nvPr/>
          </p:nvGrpSpPr>
          <p:grpSpPr>
            <a:xfrm>
              <a:off x="2750714" y="4083121"/>
              <a:ext cx="2232000" cy="1914284"/>
              <a:chOff x="2677175" y="4083121"/>
              <a:chExt cx="2232000" cy="1914284"/>
            </a:xfrm>
          </p:grpSpPr>
          <p:sp>
            <p:nvSpPr>
              <p:cNvPr id="39" name="TextBox 38">
                <a:extLst>
                  <a:ext uri="{FF2B5EF4-FFF2-40B4-BE49-F238E27FC236}">
                    <a16:creationId xmlns:a16="http://schemas.microsoft.com/office/drawing/2014/main" id="{502C8421-9EDF-88B4-061A-3E3891F83972}"/>
                  </a:ext>
                </a:extLst>
              </p:cNvPr>
              <p:cNvSpPr txBox="1"/>
              <p:nvPr/>
            </p:nvSpPr>
            <p:spPr>
              <a:xfrm>
                <a:off x="2677175"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Legal and Compliance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Assistant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Automotive OEM</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40" name="Picture 39">
                <a:extLst>
                  <a:ext uri="{FF2B5EF4-FFF2-40B4-BE49-F238E27FC236}">
                    <a16:creationId xmlns:a16="http://schemas.microsoft.com/office/drawing/2014/main" id="{2E4E57DB-3C6E-644F-F01F-BA6D44C87B5C}"/>
                  </a:ext>
                </a:extLst>
              </p:cNvPr>
              <p:cNvPicPr>
                <a:picLocks noChangeAspect="1"/>
              </p:cNvPicPr>
              <p:nvPr/>
            </p:nvPicPr>
            <p:blipFill>
              <a:blip r:embed="rId14"/>
              <a:stretch>
                <a:fillRect/>
              </a:stretch>
            </p:blipFill>
            <p:spPr>
              <a:xfrm>
                <a:off x="2769175" y="4845405"/>
                <a:ext cx="2048000" cy="1152000"/>
              </a:xfrm>
              <a:prstGeom prst="rect">
                <a:avLst/>
              </a:prstGeom>
              <a:ln w="9525">
                <a:solidFill>
                  <a:schemeClr val="bg1">
                    <a:lumMod val="50000"/>
                  </a:schemeClr>
                </a:solidFill>
              </a:ln>
            </p:spPr>
          </p:pic>
        </p:grpSp>
        <p:pic>
          <p:nvPicPr>
            <p:cNvPr id="36" name="Picture 2" descr="logo image">
              <a:extLst>
                <a:ext uri="{FF2B5EF4-FFF2-40B4-BE49-F238E27FC236}">
                  <a16:creationId xmlns:a16="http://schemas.microsoft.com/office/drawing/2014/main" id="{9FFEBFFA-3FD9-1257-14BF-1A9065AAE67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58990"/>
            <a:stretch/>
          </p:blipFill>
          <p:spPr bwMode="auto">
            <a:xfrm>
              <a:off x="2842714" y="6083033"/>
              <a:ext cx="273823" cy="26986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B3F77BC8-F5D3-C89C-FA28-9A590D862917}"/>
                </a:ext>
              </a:extLst>
            </p:cNvPr>
            <p:cNvSpPr txBox="1"/>
            <p:nvPr/>
          </p:nvSpPr>
          <p:spPr>
            <a:xfrm>
              <a:off x="3187148" y="6083034"/>
              <a:ext cx="1630028" cy="269863"/>
            </a:xfrm>
            <a:prstGeom prst="rect">
              <a:avLst/>
            </a:prstGeom>
            <a:noFill/>
          </p:spPr>
          <p:txBody>
            <a:bodyPr wrap="square" lIns="0" tIns="0" rIns="0" bIns="0" rtlCol="0" anchor="ctr">
              <a:noAutofit/>
            </a:bodyPr>
            <a:lstStyle/>
            <a:p>
              <a:pPr algn="l"/>
              <a:r>
                <a:rPr lang="en-GB" sz="900" i="1">
                  <a:latin typeface="Verdana Pro Light" panose="020B0304030504040204" pitchFamily="34" charset="0"/>
                </a:rPr>
                <a:t>Innovative Lawyer Award 2024 for Digital Innovation</a:t>
              </a:r>
            </a:p>
          </p:txBody>
        </p:sp>
      </p:grpSp>
      <p:grpSp>
        <p:nvGrpSpPr>
          <p:cNvPr id="41" name="Group 40">
            <a:extLst>
              <a:ext uri="{FF2B5EF4-FFF2-40B4-BE49-F238E27FC236}">
                <a16:creationId xmlns:a16="http://schemas.microsoft.com/office/drawing/2014/main" id="{67E177F0-48BC-F615-85F6-71FC090B9B36}"/>
              </a:ext>
            </a:extLst>
          </p:cNvPr>
          <p:cNvGrpSpPr/>
          <p:nvPr/>
        </p:nvGrpSpPr>
        <p:grpSpPr>
          <a:xfrm>
            <a:off x="469526" y="4083121"/>
            <a:ext cx="2232000" cy="1914284"/>
            <a:chOff x="371474" y="4083121"/>
            <a:chExt cx="2232000" cy="1914284"/>
          </a:xfrm>
        </p:grpSpPr>
        <p:sp>
          <p:nvSpPr>
            <p:cNvPr id="42" name="TextBox 41">
              <a:extLst>
                <a:ext uri="{FF2B5EF4-FFF2-40B4-BE49-F238E27FC236}">
                  <a16:creationId xmlns:a16="http://schemas.microsoft.com/office/drawing/2014/main" id="{DED3F044-B644-F68A-58B7-80768DB939C1}"/>
                </a:ext>
              </a:extLst>
            </p:cNvPr>
            <p:cNvSpPr txBox="1"/>
            <p:nvPr/>
          </p:nvSpPr>
          <p:spPr>
            <a:xfrm>
              <a:off x="371474" y="4083121"/>
              <a:ext cx="2232000" cy="640191"/>
            </a:xfrm>
            <a:prstGeom prst="rect">
              <a:avLst/>
            </a:prstGeom>
            <a:noFill/>
          </p:spPr>
          <p:txBody>
            <a:bodyPr wrap="square" lIns="0" tIns="36000" rIns="0" bIns="3600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Verdana Pro" panose="020B0604030504040204" pitchFamily="34" charset="0"/>
                  <a:ea typeface="+mn-ea"/>
                  <a:cs typeface="+mn-cs"/>
                </a:rPr>
                <a:t>Market Intelligence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Verdana Pro Light"/>
                  <a:ea typeface="+mn-ea"/>
                  <a:cs typeface="+mn-cs"/>
                </a:rPr>
                <a:t>Telecommunications</a:t>
              </a:r>
              <a:endParaRPr kumimoji="0" lang="en-US" sz="1050" b="0" i="0" u="none" strike="noStrike" kern="1200" cap="none" spc="0" normalizeH="0" baseline="0" noProof="0">
                <a:ln>
                  <a:noFill/>
                </a:ln>
                <a:solidFill>
                  <a:srgbClr val="000000"/>
                </a:solidFill>
                <a:effectLst/>
                <a:uLnTx/>
                <a:uFillTx/>
                <a:latin typeface="Verdana Pro Light" panose="020B0304030504040204" pitchFamily="34" charset="0"/>
                <a:ea typeface="+mn-ea"/>
                <a:cs typeface="+mn-cs"/>
              </a:endParaRPr>
            </a:p>
          </p:txBody>
        </p:sp>
        <p:pic>
          <p:nvPicPr>
            <p:cNvPr id="43" name="Picture 42">
              <a:extLst>
                <a:ext uri="{FF2B5EF4-FFF2-40B4-BE49-F238E27FC236}">
                  <a16:creationId xmlns:a16="http://schemas.microsoft.com/office/drawing/2014/main" id="{EF9ACED2-BDE1-F010-A11D-96A58A7F25C7}"/>
                </a:ext>
              </a:extLst>
            </p:cNvPr>
            <p:cNvPicPr>
              <a:picLocks noChangeAspect="1"/>
            </p:cNvPicPr>
            <p:nvPr/>
          </p:nvPicPr>
          <p:blipFill>
            <a:blip r:embed="rId16"/>
            <a:stretch>
              <a:fillRect/>
            </a:stretch>
          </p:blipFill>
          <p:spPr>
            <a:xfrm>
              <a:off x="463473" y="4845405"/>
              <a:ext cx="2048000" cy="1152000"/>
            </a:xfrm>
            <a:prstGeom prst="rect">
              <a:avLst/>
            </a:prstGeom>
            <a:ln w="9525">
              <a:solidFill>
                <a:schemeClr val="bg1">
                  <a:lumMod val="50000"/>
                </a:schemeClr>
              </a:solidFill>
            </a:ln>
          </p:spPr>
        </p:pic>
      </p:grpSp>
    </p:spTree>
    <p:extLst>
      <p:ext uri="{BB962C8B-B14F-4D97-AF65-F5344CB8AC3E}">
        <p14:creationId xmlns:p14="http://schemas.microsoft.com/office/powerpoint/2010/main" val="421917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F87B8-79B7-B5AB-FBE8-62B4024866A0}"/>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331458C-AED4-8ABB-04D8-391F7ACF16AB}"/>
              </a:ext>
            </a:extLst>
          </p:cNvPr>
          <p:cNvGraphicFramePr>
            <a:graphicFrameLocks noChangeAspect="1"/>
          </p:cNvGraphicFramePr>
          <p:nvPr>
            <p:custDataLst>
              <p:tags r:id="rId1"/>
            </p:custDataLst>
            <p:extLst>
              <p:ext uri="{D42A27DB-BD31-4B8C-83A1-F6EECF244321}">
                <p14:modId xmlns:p14="http://schemas.microsoft.com/office/powerpoint/2010/main" val="41378044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331458C-AED4-8ABB-04D8-391F7ACF16A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Title 10">
            <a:extLst>
              <a:ext uri="{FF2B5EF4-FFF2-40B4-BE49-F238E27FC236}">
                <a16:creationId xmlns:a16="http://schemas.microsoft.com/office/drawing/2014/main" id="{A23E74DA-00E4-F875-C325-9A8CFC0D8772}"/>
              </a:ext>
            </a:extLst>
          </p:cNvPr>
          <p:cNvSpPr>
            <a:spLocks noGrp="1"/>
          </p:cNvSpPr>
          <p:nvPr>
            <p:ph type="ctrTitle"/>
          </p:nvPr>
        </p:nvSpPr>
        <p:spPr/>
        <p:txBody>
          <a:bodyPr vert="horz"/>
          <a:lstStyle/>
          <a:p>
            <a:r>
              <a:rPr lang="en-GB"/>
              <a:t>Our Offering</a:t>
            </a:r>
            <a:br>
              <a:rPr lang="en-GB"/>
            </a:br>
            <a:r>
              <a:rPr lang="en-GB" b="0">
                <a:latin typeface="+mn-lt"/>
              </a:rPr>
              <a:t>AI Solutions tailored to ASML’s needs</a:t>
            </a:r>
          </a:p>
        </p:txBody>
      </p:sp>
      <p:pic>
        <p:nvPicPr>
          <p:cNvPr id="5" name="Picture Placeholder 4">
            <a:extLst>
              <a:ext uri="{FF2B5EF4-FFF2-40B4-BE49-F238E27FC236}">
                <a16:creationId xmlns:a16="http://schemas.microsoft.com/office/drawing/2014/main" id="{BAE4AAE0-143E-249D-AE9D-6BDF6F77E7D4}"/>
              </a:ext>
            </a:extLst>
          </p:cNvPr>
          <p:cNvPicPr>
            <a:picLocks noGrp="1" noChangeAspect="1"/>
          </p:cNvPicPr>
          <p:nvPr>
            <p:ph type="pic" sz="quarter" idx="10"/>
          </p:nvPr>
        </p:nvPicPr>
        <p:blipFill>
          <a:blip r:embed="rId5"/>
          <a:srcRect t="7746" b="7746"/>
          <a:stretch/>
        </p:blipFill>
        <p:spPr/>
      </p:pic>
      <p:sp>
        <p:nvSpPr>
          <p:cNvPr id="2" name="Slide Number Placeholder 5">
            <a:extLst>
              <a:ext uri="{FF2B5EF4-FFF2-40B4-BE49-F238E27FC236}">
                <a16:creationId xmlns:a16="http://schemas.microsoft.com/office/drawing/2014/main" id="{27BE12A5-0426-CE69-677E-398907A675D9}"/>
              </a:ext>
            </a:extLst>
          </p:cNvPr>
          <p:cNvSpPr txBox="1">
            <a:spLocks/>
          </p:cNvSpPr>
          <p:nvPr/>
        </p:nvSpPr>
        <p:spPr>
          <a:xfrm>
            <a:off x="11567608" y="6378987"/>
            <a:ext cx="262892" cy="138499"/>
          </a:xfrm>
          <a:prstGeom prst="rect">
            <a:avLst/>
          </a:prstGeom>
        </p:spPr>
        <p:txBody>
          <a:bodyPr vert="horz" wrap="none" lIns="0" tIns="0" rIns="0" bIns="0" rtlCol="0" anchor="t" anchorCtr="0">
            <a:spAutoFit/>
          </a:bodyPr>
          <a:lstStyle>
            <a:defPPr>
              <a:defRPr lang="en-US"/>
            </a:defPPr>
            <a:lvl1pPr marL="0" algn="r" defTabSz="914400" rtl="0" eaLnBrk="1" latinLnBrk="0" hangingPunct="1">
              <a:defRPr sz="1200" kern="1200">
                <a:solidFill>
                  <a:schemeClr val="tx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FFAB0F-877A-4FB5-AFB2-3B278CFF0712}" type="slidenum">
              <a:rPr lang="en-GB" sz="900" b="0" i="0" smtClean="0">
                <a:latin typeface="Verdana Pro Light" panose="020B0304030504040204" pitchFamily="34" charset="0"/>
              </a:rPr>
              <a:pPr/>
              <a:t>8</a:t>
            </a:fld>
            <a:endParaRPr lang="en-GB" sz="900" b="0" i="0">
              <a:latin typeface="Verdana Pro Light" panose="020B0304030504040204" pitchFamily="34" charset="0"/>
            </a:endParaRPr>
          </a:p>
        </p:txBody>
      </p:sp>
    </p:spTree>
    <p:extLst>
      <p:ext uri="{BB962C8B-B14F-4D97-AF65-F5344CB8AC3E}">
        <p14:creationId xmlns:p14="http://schemas.microsoft.com/office/powerpoint/2010/main" val="412126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3B119FBF-D7BC-9BFD-3B12-957F9F038910}"/>
              </a:ext>
            </a:extLst>
          </p:cNvPr>
          <p:cNvGraphicFramePr>
            <a:graphicFrameLocks noChangeAspect="1"/>
          </p:cNvGraphicFramePr>
          <p:nvPr>
            <p:custDataLst>
              <p:tags r:id="rId1"/>
            </p:custDataLst>
            <p:extLst>
              <p:ext uri="{D42A27DB-BD31-4B8C-83A1-F6EECF244321}">
                <p14:modId xmlns:p14="http://schemas.microsoft.com/office/powerpoint/2010/main" val="156133095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4" name="think-cell data - do not delete" hidden="1">
                        <a:extLst>
                          <a:ext uri="{FF2B5EF4-FFF2-40B4-BE49-F238E27FC236}">
                            <a16:creationId xmlns:a16="http://schemas.microsoft.com/office/drawing/2014/main" id="{3B119FBF-D7BC-9BFD-3B12-957F9F03891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3074" name="Picture 2" descr="World Map PNG Transparent Images | PNG All">
            <a:extLst>
              <a:ext uri="{FF2B5EF4-FFF2-40B4-BE49-F238E27FC236}">
                <a16:creationId xmlns:a16="http://schemas.microsoft.com/office/drawing/2014/main" id="{4463DB9F-CAC9-977C-3E07-5186A6AAA987}"/>
              </a:ext>
            </a:extLst>
          </p:cNvPr>
          <p:cNvPicPr>
            <a:picLocks noChangeAspect="1" noChangeArrowheads="1"/>
          </p:cNvPicPr>
          <p:nvPr/>
        </p:nvPicPr>
        <p:blipFill rotWithShape="1">
          <a:blip r:embed="rId5">
            <a:alphaModFix amt="7000"/>
            <a:extLst>
              <a:ext uri="{28A0092B-C50C-407E-A947-70E740481C1C}">
                <a14:useLocalDpi xmlns:a14="http://schemas.microsoft.com/office/drawing/2010/main" val="0"/>
              </a:ext>
            </a:extLst>
          </a:blip>
          <a:srcRect l="9628" r="1386"/>
          <a:stretch/>
        </p:blipFill>
        <p:spPr bwMode="auto">
          <a:xfrm>
            <a:off x="0" y="47455"/>
            <a:ext cx="12192000" cy="676309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FC78E5D4-665C-085B-E526-E08CD4F1ED75}"/>
              </a:ext>
            </a:extLst>
          </p:cNvPr>
          <p:cNvSpPr>
            <a:spLocks noGrp="1"/>
          </p:cNvSpPr>
          <p:nvPr>
            <p:ph type="body" sz="quarter" idx="12"/>
          </p:nvPr>
        </p:nvSpPr>
        <p:spPr/>
        <p:txBody>
          <a:bodyPr/>
          <a:lstStyle/>
          <a:p>
            <a:r>
              <a:rPr lang="en-US"/>
              <a:t>A steep hurdle</a:t>
            </a:r>
          </a:p>
        </p:txBody>
      </p:sp>
      <p:sp>
        <p:nvSpPr>
          <p:cNvPr id="3" name="Text Placeholder 2">
            <a:extLst>
              <a:ext uri="{FF2B5EF4-FFF2-40B4-BE49-F238E27FC236}">
                <a16:creationId xmlns:a16="http://schemas.microsoft.com/office/drawing/2014/main" id="{B89D8848-7D98-4D3F-96CA-8E9EB23B99F5}"/>
              </a:ext>
            </a:extLst>
          </p:cNvPr>
          <p:cNvSpPr>
            <a:spLocks noGrp="1"/>
          </p:cNvSpPr>
          <p:nvPr>
            <p:ph type="body" sz="quarter" idx="13"/>
          </p:nvPr>
        </p:nvSpPr>
        <p:spPr/>
        <p:txBody>
          <a:bodyPr/>
          <a:lstStyle/>
          <a:p>
            <a:r>
              <a:rPr lang="en-US"/>
              <a:t>Worldwide operating enterprises must adhere to international and local regulations, requirements, and laws </a:t>
            </a:r>
            <a:r>
              <a:rPr lang="en-US" b="0">
                <a:latin typeface="+mn-lt"/>
              </a:rPr>
              <a:t>| A major roadblock for fast development</a:t>
            </a:r>
          </a:p>
        </p:txBody>
      </p:sp>
      <p:grpSp>
        <p:nvGrpSpPr>
          <p:cNvPr id="17" name="Group 16">
            <a:extLst>
              <a:ext uri="{FF2B5EF4-FFF2-40B4-BE49-F238E27FC236}">
                <a16:creationId xmlns:a16="http://schemas.microsoft.com/office/drawing/2014/main" id="{617C0281-881E-8ED4-3A6F-42DB42BEC2B8}"/>
              </a:ext>
            </a:extLst>
          </p:cNvPr>
          <p:cNvGrpSpPr/>
          <p:nvPr/>
        </p:nvGrpSpPr>
        <p:grpSpPr>
          <a:xfrm>
            <a:off x="371475" y="1750583"/>
            <a:ext cx="11449050" cy="921068"/>
            <a:chOff x="371475" y="1902171"/>
            <a:chExt cx="11449050" cy="921068"/>
          </a:xfrm>
        </p:grpSpPr>
        <p:sp>
          <p:nvSpPr>
            <p:cNvPr id="5" name="TextBox 22">
              <a:extLst>
                <a:ext uri="{FF2B5EF4-FFF2-40B4-BE49-F238E27FC236}">
                  <a16:creationId xmlns:a16="http://schemas.microsoft.com/office/drawing/2014/main" id="{D6AF47B3-8344-4874-702E-1A0DEA33BCEE}"/>
                </a:ext>
              </a:extLst>
            </p:cNvPr>
            <p:cNvSpPr txBox="1"/>
            <p:nvPr/>
          </p:nvSpPr>
          <p:spPr>
            <a:xfrm>
              <a:off x="1243886" y="2007631"/>
              <a:ext cx="10576639" cy="815608"/>
            </a:xfrm>
            <a:prstGeom prst="rect">
              <a:avLst/>
            </a:prstGeom>
            <a:noFill/>
          </p:spPr>
          <p:txBody>
            <a:bodyPr wrap="square" lIns="0" tIns="0" rIns="0" bIns="0" anchor="t">
              <a:spAutoFit/>
            </a:bodyPr>
            <a:lstStyle/>
            <a:p>
              <a:pPr marL="9525">
                <a:spcAft>
                  <a:spcPts val="600"/>
                </a:spcAft>
                <a:buClr>
                  <a:srgbClr val="FAA61A"/>
                </a:buClr>
                <a:buSzPct val="110000"/>
                <a:defRPr/>
              </a:pPr>
              <a:r>
                <a:rPr lang="en-US" sz="1200">
                  <a:solidFill>
                    <a:prstClr val="black">
                      <a:lumMod val="75000"/>
                      <a:lumOff val="25000"/>
                    </a:prstClr>
                  </a:solidFill>
                  <a:latin typeface="Verdana Pro SemiBold"/>
                  <a:sym typeface="Graphik"/>
                </a:rPr>
                <a:t>Scaling international scales paperwork </a:t>
              </a:r>
            </a:p>
            <a:p>
              <a:pPr marL="9525">
                <a:spcAft>
                  <a:spcPts val="600"/>
                </a:spcAft>
                <a:buClr>
                  <a:srgbClr val="FAA61A"/>
                </a:buClr>
                <a:buSzPct val="110000"/>
                <a:defRPr/>
              </a:pPr>
              <a:r>
                <a:rPr lang="en-US" sz="1200">
                  <a:solidFill>
                    <a:prstClr val="black">
                      <a:lumMod val="75000"/>
                      <a:lumOff val="25000"/>
                    </a:prstClr>
                  </a:solidFill>
                  <a:latin typeface="Verdana Pro Light"/>
                </a:rPr>
                <a:t>As your company expands internationally, paperwork multiplies—</a:t>
              </a:r>
              <a:r>
                <a:rPr lang="en-US" sz="1200">
                  <a:solidFill>
                    <a:schemeClr val="tx2"/>
                  </a:solidFill>
                  <a:latin typeface="Verdana Pro Light"/>
                </a:rPr>
                <a:t>each country adds new legal, tax, and regulatory demands</a:t>
              </a:r>
              <a:r>
                <a:rPr lang="en-US" sz="1200">
                  <a:solidFill>
                    <a:prstClr val="black">
                      <a:lumMod val="75000"/>
                      <a:lumOff val="25000"/>
                    </a:prstClr>
                  </a:solidFill>
                  <a:latin typeface="Verdana Pro Light"/>
                </a:rPr>
                <a:t>. Even within countries where you’re already established, </a:t>
              </a:r>
              <a:r>
                <a:rPr lang="en-US" sz="1200">
                  <a:solidFill>
                    <a:schemeClr val="tx2"/>
                  </a:solidFill>
                  <a:latin typeface="Verdana Pro Light"/>
                </a:rPr>
                <a:t>local regulations can differ widely</a:t>
              </a:r>
              <a:r>
                <a:rPr lang="en-US" sz="1200">
                  <a:solidFill>
                    <a:prstClr val="black">
                      <a:lumMod val="75000"/>
                      <a:lumOff val="25000"/>
                    </a:prstClr>
                  </a:solidFill>
                  <a:latin typeface="Verdana Pro Light"/>
                </a:rPr>
                <a:t>. In both cases, growth drives more paperwork, making careful management essential for success.</a:t>
              </a:r>
              <a:endParaRPr lang="en-US" sz="1200" b="0" i="0" u="none" strike="noStrike" kern="1200" cap="none" spc="0" normalizeH="0" baseline="0" noProof="0">
                <a:ln>
                  <a:noFill/>
                </a:ln>
                <a:solidFill>
                  <a:prstClr val="black">
                    <a:lumMod val="75000"/>
                    <a:lumOff val="25000"/>
                  </a:prstClr>
                </a:solidFill>
                <a:effectLst/>
                <a:uLnTx/>
                <a:uFillTx/>
                <a:latin typeface="Verdana Pro Light"/>
              </a:endParaRPr>
            </a:p>
          </p:txBody>
        </p:sp>
        <p:sp>
          <p:nvSpPr>
            <p:cNvPr id="6" name="TextBox 22">
              <a:extLst>
                <a:ext uri="{FF2B5EF4-FFF2-40B4-BE49-F238E27FC236}">
                  <a16:creationId xmlns:a16="http://schemas.microsoft.com/office/drawing/2014/main" id="{C2149CC5-FDDB-821D-9695-BAAE83306C50}"/>
                </a:ext>
              </a:extLst>
            </p:cNvPr>
            <p:cNvSpPr txBox="1"/>
            <p:nvPr/>
          </p:nvSpPr>
          <p:spPr>
            <a:xfrm>
              <a:off x="371475" y="1902171"/>
              <a:ext cx="625171" cy="903419"/>
            </a:xfrm>
            <a:prstGeom prst="rect">
              <a:avLst/>
            </a:prstGeom>
            <a:noFill/>
          </p:spPr>
          <p:txBody>
            <a:bodyPr wrap="none" lIns="0" tIns="0" rIns="0" bIns="0" anchor="ctr" anchorCtr="0">
              <a:noAutofit/>
            </a:body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sym typeface="Graphik"/>
                </a:rPr>
                <a:t>1</a:t>
              </a:r>
              <a:endPar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endParaRPr>
            </a:p>
          </p:txBody>
        </p:sp>
      </p:grpSp>
      <p:grpSp>
        <p:nvGrpSpPr>
          <p:cNvPr id="18" name="Group 17">
            <a:extLst>
              <a:ext uri="{FF2B5EF4-FFF2-40B4-BE49-F238E27FC236}">
                <a16:creationId xmlns:a16="http://schemas.microsoft.com/office/drawing/2014/main" id="{759EF28A-66D8-62C4-39D4-3439B5DC68F5}"/>
              </a:ext>
            </a:extLst>
          </p:cNvPr>
          <p:cNvGrpSpPr/>
          <p:nvPr/>
        </p:nvGrpSpPr>
        <p:grpSpPr>
          <a:xfrm>
            <a:off x="371475" y="2873032"/>
            <a:ext cx="11449048" cy="903420"/>
            <a:chOff x="371475" y="3024620"/>
            <a:chExt cx="11449048" cy="903420"/>
          </a:xfrm>
        </p:grpSpPr>
        <p:sp>
          <p:nvSpPr>
            <p:cNvPr id="8" name="TextBox 22">
              <a:extLst>
                <a:ext uri="{FF2B5EF4-FFF2-40B4-BE49-F238E27FC236}">
                  <a16:creationId xmlns:a16="http://schemas.microsoft.com/office/drawing/2014/main" id="{E9D589A4-F504-6298-6ECD-08630C6E406B}"/>
                </a:ext>
              </a:extLst>
            </p:cNvPr>
            <p:cNvSpPr txBox="1"/>
            <p:nvPr/>
          </p:nvSpPr>
          <p:spPr>
            <a:xfrm>
              <a:off x="1243885" y="3082751"/>
              <a:ext cx="10576638" cy="815608"/>
            </a:xfrm>
            <a:prstGeom prst="rect">
              <a:avLst/>
            </a:prstGeom>
            <a:noFill/>
          </p:spPr>
          <p:txBody>
            <a:bodyPr wrap="square" lIns="0" tIns="0" rIns="0" bIns="0" anchor="t">
              <a:spAutoFit/>
            </a:bodyPr>
            <a:lstStyle>
              <a:defPPr>
                <a:defRPr lang="de-DE"/>
              </a:defPPr>
              <a:lvl1pPr marL="9525">
                <a:spcAft>
                  <a:spcPts val="600"/>
                </a:spcAft>
                <a:buClr>
                  <a:schemeClr val="accent1"/>
                </a:buClr>
                <a:buSzPct val="110000"/>
                <a:defRPr sz="1000">
                  <a:solidFill>
                    <a:schemeClr val="tx1">
                      <a:lumMod val="75000"/>
                      <a:lumOff val="25000"/>
                    </a:schemeClr>
                  </a:solidFill>
                  <a:latin typeface="Verdana Pro SemiBold" panose="020B0604030504040204" pitchFamily="34" charset="0"/>
                </a:defRPr>
              </a:lvl1p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lang="en-US" sz="1200">
                  <a:solidFill>
                    <a:prstClr val="black">
                      <a:lumMod val="75000"/>
                      <a:lumOff val="25000"/>
                    </a:prstClr>
                  </a:solidFill>
                  <a:sym typeface="Graphik"/>
                </a:rPr>
                <a:t>Regulations, norms, and laws are not static</a:t>
              </a:r>
            </a:p>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Laws and regulations are never static—they evolve with new policies, economic shifts, and technological advancements. </a:t>
              </a:r>
              <a:r>
                <a:rPr kumimoji="0" lang="en-US" sz="1200" i="0" u="none" strike="noStrike" kern="1200" cap="none" spc="0" normalizeH="0" baseline="0" noProof="0">
                  <a:ln>
                    <a:noFill/>
                  </a:ln>
                  <a:solidFill>
                    <a:schemeClr val="tx2"/>
                  </a:solidFill>
                  <a:effectLst/>
                  <a:uLnTx/>
                  <a:uFillTx/>
                  <a:latin typeface="Verdana Pro Light" panose="020B0304030504040204" pitchFamily="34" charset="0"/>
                  <a:ea typeface="+mn-ea"/>
                  <a:cs typeface="+mn-cs"/>
                </a:rPr>
                <a:t>What works today may not comply tomorrow, requiring constant attention and adaptation</a:t>
              </a: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 Staying ahead of these changes is crucial to ensure ongoing compliance and avoid disruptions as your company grows and scales.</a:t>
              </a:r>
            </a:p>
          </p:txBody>
        </p:sp>
        <p:sp>
          <p:nvSpPr>
            <p:cNvPr id="9" name="TextBox 22">
              <a:extLst>
                <a:ext uri="{FF2B5EF4-FFF2-40B4-BE49-F238E27FC236}">
                  <a16:creationId xmlns:a16="http://schemas.microsoft.com/office/drawing/2014/main" id="{9D0AF9A5-0786-54E2-485D-7E935BA627FA}"/>
                </a:ext>
              </a:extLst>
            </p:cNvPr>
            <p:cNvSpPr txBox="1"/>
            <p:nvPr/>
          </p:nvSpPr>
          <p:spPr>
            <a:xfrm>
              <a:off x="371475" y="3024620"/>
              <a:ext cx="625171" cy="903420"/>
            </a:xfrm>
            <a:prstGeom prst="rect">
              <a:avLst/>
            </a:prstGeom>
            <a:noFill/>
          </p:spPr>
          <p:txBody>
            <a:bodyPr wrap="none" lIns="0" tIns="0" rIns="0" bIns="0" anchor="ctr" anchorCtr="0">
              <a:noAutofit/>
            </a:body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sym typeface="Graphik"/>
                </a:rPr>
                <a:t>2</a:t>
              </a:r>
              <a:endPar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endParaRPr>
            </a:p>
          </p:txBody>
        </p:sp>
      </p:grpSp>
      <p:grpSp>
        <p:nvGrpSpPr>
          <p:cNvPr id="19" name="Group 18">
            <a:extLst>
              <a:ext uri="{FF2B5EF4-FFF2-40B4-BE49-F238E27FC236}">
                <a16:creationId xmlns:a16="http://schemas.microsoft.com/office/drawing/2014/main" id="{09F30C20-B1DB-7470-AB6A-CC5B31FD5A9E}"/>
              </a:ext>
            </a:extLst>
          </p:cNvPr>
          <p:cNvGrpSpPr/>
          <p:nvPr/>
        </p:nvGrpSpPr>
        <p:grpSpPr>
          <a:xfrm>
            <a:off x="371475" y="3995482"/>
            <a:ext cx="11449046" cy="903420"/>
            <a:chOff x="371475" y="4147070"/>
            <a:chExt cx="11449046" cy="903420"/>
          </a:xfrm>
        </p:grpSpPr>
        <p:sp>
          <p:nvSpPr>
            <p:cNvPr id="11" name="TextBox 22">
              <a:extLst>
                <a:ext uri="{FF2B5EF4-FFF2-40B4-BE49-F238E27FC236}">
                  <a16:creationId xmlns:a16="http://schemas.microsoft.com/office/drawing/2014/main" id="{E1672FA9-8525-4749-7290-9BA9226311BB}"/>
                </a:ext>
              </a:extLst>
            </p:cNvPr>
            <p:cNvSpPr txBox="1"/>
            <p:nvPr/>
          </p:nvSpPr>
          <p:spPr>
            <a:xfrm>
              <a:off x="1243884" y="4252531"/>
              <a:ext cx="10576637" cy="630942"/>
            </a:xfrm>
            <a:prstGeom prst="rect">
              <a:avLst/>
            </a:prstGeom>
            <a:noFill/>
          </p:spPr>
          <p:txBody>
            <a:bodyPr wrap="square" lIns="0" tIns="0" rIns="0" bIns="0" anchor="t">
              <a:spAutoFit/>
            </a:bodyPr>
            <a:lstStyle>
              <a:defPPr>
                <a:defRPr lang="de-DE"/>
              </a:defPPr>
              <a:lvl1pPr marL="9525">
                <a:spcAft>
                  <a:spcPts val="600"/>
                </a:spcAft>
                <a:buClr>
                  <a:schemeClr val="accent1"/>
                </a:buClr>
                <a:buSzPct val="110000"/>
                <a:defRPr sz="1000">
                  <a:solidFill>
                    <a:schemeClr val="tx1">
                      <a:lumMod val="75000"/>
                      <a:lumOff val="25000"/>
                    </a:schemeClr>
                  </a:solidFill>
                  <a:latin typeface="Verdana Pro SemiBold" panose="020B0604030504040204" pitchFamily="34" charset="0"/>
                </a:defRPr>
              </a:lvl1p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lang="en-US" sz="1200">
                  <a:solidFill>
                    <a:prstClr val="black">
                      <a:lumMod val="75000"/>
                      <a:lumOff val="25000"/>
                    </a:prstClr>
                  </a:solidFill>
                  <a:sym typeface="Graphik"/>
                </a:rPr>
                <a:t>Legal experts are expensive </a:t>
              </a:r>
            </a:p>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Hiring legal experts is costly, creating a constant financial burden for your company. It’s often </a:t>
              </a:r>
              <a:r>
                <a:rPr kumimoji="0" lang="en-US" sz="1200" i="0" u="none" strike="noStrike" kern="1200" cap="none" spc="0" normalizeH="0" baseline="0" noProof="0">
                  <a:ln>
                    <a:noFill/>
                  </a:ln>
                  <a:solidFill>
                    <a:schemeClr val="tx1"/>
                  </a:solidFill>
                  <a:effectLst/>
                  <a:uLnTx/>
                  <a:uFillTx/>
                  <a:latin typeface="Verdana Pro Light" panose="020B0304030504040204" pitchFamily="34" charset="0"/>
                  <a:ea typeface="+mn-ea"/>
                  <a:cs typeface="+mn-cs"/>
                </a:rPr>
                <a:t>a thankless task, with documents piling up into the thousands</a:t>
              </a: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 increasing the risk of human error. Yet, their expertise is critical to navigating complex regulations and avoiding costly mistakes.</a:t>
              </a:r>
            </a:p>
          </p:txBody>
        </p:sp>
        <p:sp>
          <p:nvSpPr>
            <p:cNvPr id="12" name="TextBox 22">
              <a:extLst>
                <a:ext uri="{FF2B5EF4-FFF2-40B4-BE49-F238E27FC236}">
                  <a16:creationId xmlns:a16="http://schemas.microsoft.com/office/drawing/2014/main" id="{F3FC9EA5-98D5-0C88-7F5F-5DB1603865B0}"/>
                </a:ext>
              </a:extLst>
            </p:cNvPr>
            <p:cNvSpPr txBox="1"/>
            <p:nvPr/>
          </p:nvSpPr>
          <p:spPr>
            <a:xfrm>
              <a:off x="371475" y="4147070"/>
              <a:ext cx="625171" cy="903420"/>
            </a:xfrm>
            <a:prstGeom prst="rect">
              <a:avLst/>
            </a:prstGeom>
            <a:noFill/>
          </p:spPr>
          <p:txBody>
            <a:bodyPr wrap="none" lIns="0" tIns="0" rIns="0" bIns="0" anchor="ctr" anchorCtr="0">
              <a:noAutofit/>
            </a:body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lang="en-US" sz="7200" b="1" dirty="0">
                  <a:solidFill>
                    <a:schemeClr val="bg1"/>
                  </a:solidFill>
                  <a:latin typeface="Arial Black" panose="020B0604020202020204" pitchFamily="34" charset="0"/>
                  <a:cs typeface="Arial Black" panose="020B0604020202020204" pitchFamily="34" charset="0"/>
                  <a:sym typeface="Graphik"/>
                </a:rPr>
                <a:t>3</a:t>
              </a:r>
              <a:endPar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endParaRPr>
            </a:p>
          </p:txBody>
        </p:sp>
      </p:grpSp>
      <p:grpSp>
        <p:nvGrpSpPr>
          <p:cNvPr id="20" name="Group 19">
            <a:extLst>
              <a:ext uri="{FF2B5EF4-FFF2-40B4-BE49-F238E27FC236}">
                <a16:creationId xmlns:a16="http://schemas.microsoft.com/office/drawing/2014/main" id="{327E8F65-4A9B-1936-977A-79718DB23E08}"/>
              </a:ext>
            </a:extLst>
          </p:cNvPr>
          <p:cNvGrpSpPr/>
          <p:nvPr/>
        </p:nvGrpSpPr>
        <p:grpSpPr>
          <a:xfrm>
            <a:off x="371476" y="5117933"/>
            <a:ext cx="11449045" cy="903421"/>
            <a:chOff x="371476" y="5269521"/>
            <a:chExt cx="11449045" cy="903421"/>
          </a:xfrm>
        </p:grpSpPr>
        <p:sp>
          <p:nvSpPr>
            <p:cNvPr id="14" name="TextBox 22">
              <a:extLst>
                <a:ext uri="{FF2B5EF4-FFF2-40B4-BE49-F238E27FC236}">
                  <a16:creationId xmlns:a16="http://schemas.microsoft.com/office/drawing/2014/main" id="{C614090C-E412-34C7-7858-876FCB3C388B}"/>
                </a:ext>
              </a:extLst>
            </p:cNvPr>
            <p:cNvSpPr txBox="1"/>
            <p:nvPr/>
          </p:nvSpPr>
          <p:spPr>
            <a:xfrm>
              <a:off x="1243885" y="5374982"/>
              <a:ext cx="10576636" cy="630942"/>
            </a:xfrm>
            <a:prstGeom prst="rect">
              <a:avLst/>
            </a:prstGeom>
            <a:noFill/>
          </p:spPr>
          <p:txBody>
            <a:bodyPr wrap="square" lIns="0" tIns="0" rIns="0" bIns="0" anchor="t">
              <a:spAutoFit/>
            </a:bodyPr>
            <a:lstStyle>
              <a:defPPr>
                <a:defRPr lang="de-DE"/>
              </a:defPPr>
              <a:lvl1pPr marL="9525">
                <a:spcAft>
                  <a:spcPts val="600"/>
                </a:spcAft>
                <a:buClr>
                  <a:schemeClr val="accent1"/>
                </a:buClr>
                <a:buSzPct val="110000"/>
                <a:defRPr sz="1000">
                  <a:solidFill>
                    <a:schemeClr val="tx1">
                      <a:lumMod val="75000"/>
                      <a:lumOff val="25000"/>
                    </a:schemeClr>
                  </a:solidFill>
                  <a:latin typeface="Verdana Pro SemiBold" panose="020B0604030504040204" pitchFamily="34" charset="0"/>
                </a:defRPr>
              </a:lvl1p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lang="en-US" sz="1200">
                  <a:solidFill>
                    <a:prstClr val="black">
                      <a:lumMod val="75000"/>
                      <a:lumOff val="25000"/>
                    </a:prstClr>
                  </a:solidFill>
                  <a:sym typeface="Graphik"/>
                </a:rPr>
                <a:t>Time to market generates no revenue</a:t>
              </a:r>
            </a:p>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Finalizing those legal and regulatory processes takes time, </a:t>
              </a:r>
              <a:r>
                <a:rPr kumimoji="0" lang="en-US" sz="1200" b="0" i="0" u="none" strike="noStrike" kern="1200" cap="none" spc="0" normalizeH="0" baseline="0" noProof="0">
                  <a:ln>
                    <a:noFill/>
                  </a:ln>
                  <a:solidFill>
                    <a:schemeClr val="tx1"/>
                  </a:solidFill>
                  <a:effectLst/>
                  <a:uLnTx/>
                  <a:uFillTx/>
                  <a:latin typeface="Verdana Pro Light" panose="020B0304030504040204" pitchFamily="34" charset="0"/>
                  <a:ea typeface="+mn-ea"/>
                  <a:cs typeface="+mn-cs"/>
                </a:rPr>
                <a:t>delaying market entry while generating no revenue</a:t>
              </a:r>
              <a:r>
                <a:rPr lang="en-US" sz="1200">
                  <a:solidFill>
                    <a:schemeClr val="tx1"/>
                  </a:solidFill>
                  <a:latin typeface="Verdana Pro Light" panose="020B0304030504040204" pitchFamily="34" charset="0"/>
                </a:rPr>
                <a:t>. </a:t>
              </a:r>
              <a:r>
                <a:rPr kumimoji="0" lang="en-US" sz="1200" b="0" i="0" u="none" strike="noStrike" kern="1200" cap="none" spc="0" normalizeH="0" baseline="0" noProof="0">
                  <a:ln>
                    <a:noFill/>
                  </a:ln>
                  <a:solidFill>
                    <a:prstClr val="black">
                      <a:lumMod val="75000"/>
                      <a:lumOff val="25000"/>
                    </a:prstClr>
                  </a:solidFill>
                  <a:effectLst/>
                  <a:uLnTx/>
                  <a:uFillTx/>
                  <a:latin typeface="Verdana Pro Light" panose="020B0304030504040204" pitchFamily="34" charset="0"/>
                  <a:ea typeface="+mn-ea"/>
                  <a:cs typeface="+mn-cs"/>
                </a:rPr>
                <a:t>Balancing speed with minimizing costly errors and legal risks is crucial, as both time and accuracy impact your bottom line.</a:t>
              </a:r>
            </a:p>
          </p:txBody>
        </p:sp>
        <p:sp>
          <p:nvSpPr>
            <p:cNvPr id="15" name="TextBox 22">
              <a:extLst>
                <a:ext uri="{FF2B5EF4-FFF2-40B4-BE49-F238E27FC236}">
                  <a16:creationId xmlns:a16="http://schemas.microsoft.com/office/drawing/2014/main" id="{59D580D3-9E9C-7E72-39C3-10A360BA3D4F}"/>
                </a:ext>
              </a:extLst>
            </p:cNvPr>
            <p:cNvSpPr txBox="1"/>
            <p:nvPr/>
          </p:nvSpPr>
          <p:spPr>
            <a:xfrm>
              <a:off x="371476" y="5269521"/>
              <a:ext cx="625170" cy="903421"/>
            </a:xfrm>
            <a:prstGeom prst="rect">
              <a:avLst/>
            </a:prstGeom>
            <a:noFill/>
          </p:spPr>
          <p:txBody>
            <a:bodyPr wrap="none" lIns="0" tIns="0" rIns="0" bIns="0" anchor="ctr" anchorCtr="0">
              <a:noAutofit/>
            </a:bodyPr>
            <a:lstStyle/>
            <a:p>
              <a:pPr marL="9525" marR="0" lvl="0" indent="0" algn="l" defTabSz="914400" eaLnBrk="1" fontAlgn="auto" latinLnBrk="0" hangingPunct="1">
                <a:lnSpc>
                  <a:spcPct val="100000"/>
                </a:lnSpc>
                <a:spcBef>
                  <a:spcPts val="0"/>
                </a:spcBef>
                <a:spcAft>
                  <a:spcPts val="600"/>
                </a:spcAft>
                <a:buClr>
                  <a:srgbClr val="FAA61A"/>
                </a:buClr>
                <a:buSzPct val="110000"/>
                <a:buFontTx/>
                <a:buNone/>
                <a:tabLst/>
                <a:defRPr/>
              </a:pPr>
              <a:r>
                <a:rPr lang="en-US" sz="7200" b="1" dirty="0">
                  <a:solidFill>
                    <a:schemeClr val="bg1"/>
                  </a:solidFill>
                  <a:latin typeface="Arial Black" panose="020B0604020202020204" pitchFamily="34" charset="0"/>
                  <a:cs typeface="Arial Black" panose="020B0604020202020204" pitchFamily="34" charset="0"/>
                  <a:sym typeface="Graphik"/>
                </a:rPr>
                <a:t>4</a:t>
              </a:r>
              <a:endParaRPr kumimoji="0" lang="en-US" sz="72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endParaRPr>
            </a:p>
          </p:txBody>
        </p:sp>
      </p:grpSp>
    </p:spTree>
    <p:extLst>
      <p:ext uri="{BB962C8B-B14F-4D97-AF65-F5344CB8AC3E}">
        <p14:creationId xmlns:p14="http://schemas.microsoft.com/office/powerpoint/2010/main" val="330725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9hvID2Q86Z4MhWree5hQF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APLORISLIBID" val="L69fec8d5-51fd-426e-8b34-6f70f1ad82c7.1.jBWbd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raneos Master">
  <a:themeElements>
    <a:clrScheme name="eraneos">
      <a:dk1>
        <a:srgbClr val="000000"/>
      </a:dk1>
      <a:lt1>
        <a:srgbClr val="FFFFFF"/>
      </a:lt1>
      <a:dk2>
        <a:srgbClr val="000000"/>
      </a:dk2>
      <a:lt2>
        <a:srgbClr val="FFFFFF"/>
      </a:lt2>
      <a:accent1>
        <a:srgbClr val="ECECEC"/>
      </a:accent1>
      <a:accent2>
        <a:srgbClr val="FAA61A"/>
      </a:accent2>
      <a:accent3>
        <a:srgbClr val="20B6FF"/>
      </a:accent3>
      <a:accent4>
        <a:srgbClr val="0464FF"/>
      </a:accent4>
      <a:accent5>
        <a:srgbClr val="DD4964"/>
      </a:accent5>
      <a:accent6>
        <a:srgbClr val="1AAB8E"/>
      </a:accent6>
      <a:hlink>
        <a:srgbClr val="0464FF"/>
      </a:hlink>
      <a:folHlink>
        <a:srgbClr val="20B6FF"/>
      </a:folHlink>
    </a:clrScheme>
    <a:fontScheme name="Eraneos">
      <a:majorFont>
        <a:latin typeface="Verdana Pro Light"/>
        <a:ea typeface=""/>
        <a:cs typeface=""/>
      </a:majorFont>
      <a:minorFont>
        <a:latin typeface="Verda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a:solidFill>
            <a:schemeClr val="tx1"/>
          </a:solidFill>
        </a:ln>
      </a:spPr>
      <a:bodyPr rtlCol="0" anchor="t"/>
      <a:lstStyle>
        <a:defPPr algn="l">
          <a:defRPr sz="1200" dirty="0" err="1" smtClean="0"/>
        </a:defPPr>
      </a:lstStyle>
      <a:style>
        <a:lnRef idx="1">
          <a:schemeClr val="accent1"/>
        </a:lnRef>
        <a:fillRef idx="0">
          <a:schemeClr val="accent1"/>
        </a:fillRef>
        <a:effectRef idx="0">
          <a:schemeClr val="accent1"/>
        </a:effectRef>
        <a:fontRef idx="minor">
          <a:schemeClr val="tx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2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raneos Master">
  <a:themeElements>
    <a:clrScheme name="eraneos">
      <a:dk1>
        <a:srgbClr val="000000"/>
      </a:dk1>
      <a:lt1>
        <a:srgbClr val="FFFFFF"/>
      </a:lt1>
      <a:dk2>
        <a:srgbClr val="000000"/>
      </a:dk2>
      <a:lt2>
        <a:srgbClr val="FFFFFF"/>
      </a:lt2>
      <a:accent1>
        <a:srgbClr val="ECECEC"/>
      </a:accent1>
      <a:accent2>
        <a:srgbClr val="FAA61A"/>
      </a:accent2>
      <a:accent3>
        <a:srgbClr val="20B6FF"/>
      </a:accent3>
      <a:accent4>
        <a:srgbClr val="0464FF"/>
      </a:accent4>
      <a:accent5>
        <a:srgbClr val="DD4964"/>
      </a:accent5>
      <a:accent6>
        <a:srgbClr val="1AAB8E"/>
      </a:accent6>
      <a:hlink>
        <a:srgbClr val="0464FF"/>
      </a:hlink>
      <a:folHlink>
        <a:srgbClr val="20B6FF"/>
      </a:folHlink>
    </a:clrScheme>
    <a:fontScheme name="Eraneos">
      <a:majorFont>
        <a:latin typeface="Verdana Pro Light"/>
        <a:ea typeface=""/>
        <a:cs typeface=""/>
      </a:majorFont>
      <a:minorFont>
        <a:latin typeface="Verda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a:solidFill>
            <a:schemeClr val="tx1"/>
          </a:solidFill>
        </a:ln>
      </a:spPr>
      <a:bodyPr rtlCol="0" anchor="t"/>
      <a:lstStyle>
        <a:defPPr algn="l">
          <a:defRPr sz="1200" dirty="0" err="1" smtClean="0"/>
        </a:defPPr>
      </a:lstStyle>
      <a:style>
        <a:lnRef idx="1">
          <a:schemeClr val="accent1"/>
        </a:lnRef>
        <a:fillRef idx="0">
          <a:schemeClr val="accent1"/>
        </a:fillRef>
        <a:effectRef idx="0">
          <a:schemeClr val="accent1"/>
        </a:effectRef>
        <a:fontRef idx="minor">
          <a:schemeClr val="tx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2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3DE13A5-A3CE-B444-AB88-5205C7F1874A}">
  <we:reference id="828f0c3a-0e47-4790-b158-c08de7ce37ad" version="1.0.0.2" store="EXCatalog" storeType="EXCatalog"/>
  <we:alternateReferences>
    <we:reference id="WA200004022" version="1.0.0.2"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E5FEDB1D7E0E439D01C4778E26E1C7" ma:contentTypeVersion="24" ma:contentTypeDescription="Create a new document." ma:contentTypeScope="" ma:versionID="58deeb20308f1b753e925603cab36440">
  <xsd:schema xmlns:xsd="http://www.w3.org/2001/XMLSchema" xmlns:xs="http://www.w3.org/2001/XMLSchema" xmlns:p="http://schemas.microsoft.com/office/2006/metadata/properties" xmlns:ns2="52b95d8f-cf83-493a-9896-c9433cbed169" xmlns:ns3="86aa8ee5-e132-47b8-ab78-eadcf36a0d3c" targetNamespace="http://schemas.microsoft.com/office/2006/metadata/properties" ma:root="true" ma:fieldsID="29d6f4a931d5c37d912db00ab22f0d5e" ns2:_="" ns3:_="">
    <xsd:import namespace="52b95d8f-cf83-493a-9896-c9433cbed169"/>
    <xsd:import namespace="86aa8ee5-e132-47b8-ab78-eadcf36a0d3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3:SharedWithUsers" minOccurs="0"/>
                <xsd:element ref="ns3:SharedWithDetails" minOccurs="0"/>
                <xsd:element ref="ns2:MediaServiceSearchProperties" minOccurs="0"/>
                <xsd:element ref="ns2:ShortDescription" minOccurs="0"/>
                <xsd:element ref="ns2:Industry" minOccurs="0"/>
                <xsd:element ref="ns2:ProjectType" minOccurs="0"/>
                <xsd:element ref="ns2:Language" minOccurs="0"/>
                <xsd:element ref="ns2:Responsibility" minOccurs="0"/>
                <xsd:element ref="ns2:Consultant" minOccurs="0"/>
                <xsd:element ref="ns2:Teamslideenabl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b95d8f-cf83-493a-9896-c9433cbed169"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4d160e31-efaf-4fd8-a064-4ad3d25cc0bf"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ShortDescription" ma:index="23" nillable="true" ma:displayName="ShortDescription" ma:format="Dropdown" ma:internalName="ShortDescription">
      <xsd:simpleType>
        <xsd:restriction base="dms:Note">
          <xsd:maxLength value="255"/>
        </xsd:restriction>
      </xsd:simpleType>
    </xsd:element>
    <xsd:element name="Industry" ma:index="24" nillable="true" ma:displayName="Industry" ma:format="Dropdown" ma:internalName="Industry">
      <xsd:complexType>
        <xsd:complexContent>
          <xsd:extension base="dms:MultiChoiceFillIn">
            <xsd:sequence>
              <xsd:element name="Value" maxOccurs="unbounded" minOccurs="0" nillable="true">
                <xsd:simpleType>
                  <xsd:union memberTypes="dms:Text">
                    <xsd:simpleType>
                      <xsd:restriction base="dms:Choice">
                        <xsd:enumeration value="Railway"/>
                        <xsd:enumeration value="Automotive"/>
                        <xsd:enumeration value="Transport&amp;Logistic"/>
                        <xsd:enumeration value="Aviation"/>
                        <xsd:enumeration value="Public Transportation"/>
                        <xsd:enumeration value="Energy"/>
                        <xsd:enumeration value="Manufacturing"/>
                      </xsd:restriction>
                    </xsd:simpleType>
                  </xsd:union>
                </xsd:simpleType>
              </xsd:element>
            </xsd:sequence>
          </xsd:extension>
        </xsd:complexContent>
      </xsd:complexType>
    </xsd:element>
    <xsd:element name="ProjectType" ma:index="25" nillable="true" ma:displayName="Project Type" ma:format="Dropdown" ma:internalName="ProjectType">
      <xsd:complexType>
        <xsd:complexContent>
          <xsd:extension base="dms:MultiChoiceFillIn">
            <xsd:sequence>
              <xsd:element name="Value" maxOccurs="unbounded" minOccurs="0" nillable="true">
                <xsd:simpleType>
                  <xsd:union memberTypes="dms:Text">
                    <xsd:simpleType>
                      <xsd:restriction base="dms:Choice">
                        <xsd:enumeration value="GenAI"/>
                        <xsd:enumeration value="Data Pipeline"/>
                        <xsd:enumeration value="Dashboarding"/>
                        <xsd:enumeration value="Predicitve maintenance"/>
                        <xsd:enumeration value="Timeseries"/>
                        <xsd:enumeration value="Geodata"/>
                        <xsd:enumeration value="Imaging/Object detection"/>
                        <xsd:enumeration value="Platform"/>
                        <xsd:enumeration value="Digital Twin"/>
                      </xsd:restriction>
                    </xsd:simpleType>
                  </xsd:union>
                </xsd:simpleType>
              </xsd:element>
            </xsd:sequence>
          </xsd:extension>
        </xsd:complexContent>
      </xsd:complexType>
    </xsd:element>
    <xsd:element name="Language" ma:index="26" nillable="true" ma:displayName="Language" ma:format="Dropdown" ma:internalName="Language">
      <xsd:simpleType>
        <xsd:union memberTypes="dms:Text">
          <xsd:simpleType>
            <xsd:restriction base="dms:Choice">
              <xsd:enumeration value="English"/>
              <xsd:enumeration value="German"/>
              <xsd:enumeration value="French"/>
            </xsd:restriction>
          </xsd:simpleType>
        </xsd:union>
      </xsd:simpleType>
    </xsd:element>
    <xsd:element name="Responsibility" ma:index="27" nillable="true" ma:displayName="Responsibility" ma:format="Dropdown" ma:list="UserInfo" ma:SharePointGroup="0" ma:internalName="Responsibilit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nsultant" ma:index="28" nillable="true" ma:displayName="Consultant" ma:format="Dropdown" ma:list="UserInfo" ma:SharePointGroup="0" ma:internalName="Consultan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eamslideenabled" ma:index="29" nillable="true" ma:displayName="Teamslide enabled" ma:format="RadioButtons" ma:internalName="Teamslideenabled">
      <xsd:simpleType>
        <xsd:restriction base="dms:Choice">
          <xsd:enumeration value="import"/>
          <xsd:enumeration value="skip"/>
        </xsd:restriction>
      </xsd:simpleType>
    </xsd:element>
  </xsd:schema>
  <xsd:schema xmlns:xsd="http://www.w3.org/2001/XMLSchema" xmlns:xs="http://www.w3.org/2001/XMLSchema" xmlns:dms="http://schemas.microsoft.com/office/2006/documentManagement/types" xmlns:pc="http://schemas.microsoft.com/office/infopath/2007/PartnerControls" targetNamespace="86aa8ee5-e132-47b8-ab78-eadcf36a0d3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3e0f416b-3dac-4ad8-a730-f722d02f4edf}" ma:internalName="TaxCatchAll" ma:showField="CatchAllData" ma:web="86aa8ee5-e132-47b8-ab78-eadcf36a0d3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2b95d8f-cf83-493a-9896-c9433cbed169">
      <Terms xmlns="http://schemas.microsoft.com/office/infopath/2007/PartnerControls"/>
    </lcf76f155ced4ddcb4097134ff3c332f>
    <TaxCatchAll xmlns="86aa8ee5-e132-47b8-ab78-eadcf36a0d3c" xsi:nil="true"/>
    <SharedWithUsers xmlns="86aa8ee5-e132-47b8-ab78-eadcf36a0d3c">
      <UserInfo>
        <DisplayName>Niklas Mauersberger</DisplayName>
        <AccountId>456</AccountId>
        <AccountType/>
      </UserInfo>
      <UserInfo>
        <DisplayName>Johann Jakob Staake</DisplayName>
        <AccountId>227</AccountId>
        <AccountType/>
      </UserInfo>
      <UserInfo>
        <DisplayName>Maximilian Benedikt</DisplayName>
        <AccountId>261</AccountId>
        <AccountType/>
      </UserInfo>
      <UserInfo>
        <DisplayName>Lisa Wahlmeyer</DisplayName>
        <AccountId>318</AccountId>
        <AccountType/>
      </UserInfo>
      <UserInfo>
        <DisplayName>Robin Döring</DisplayName>
        <AccountId>13</AccountId>
        <AccountType/>
      </UserInfo>
      <UserInfo>
        <DisplayName>Sergej Lietzenberger</DisplayName>
        <AccountId>133</AccountId>
        <AccountType/>
      </UserInfo>
      <UserInfo>
        <DisplayName>André Lohn</DisplayName>
        <AccountId>137</AccountId>
        <AccountType/>
      </UserInfo>
      <UserInfo>
        <DisplayName>Olaf Radant</DisplayName>
        <AccountId>128</AccountId>
        <AccountType/>
      </UserInfo>
      <UserInfo>
        <DisplayName>Philipp Pytel</DisplayName>
        <AccountId>10</AccountId>
        <AccountType/>
      </UserInfo>
      <UserInfo>
        <DisplayName>Julien Both</DisplayName>
        <AccountId>24</AccountId>
        <AccountType/>
      </UserInfo>
      <UserInfo>
        <DisplayName>Johannes Wagner</DisplayName>
        <AccountId>12</AccountId>
        <AccountType/>
      </UserInfo>
      <UserInfo>
        <DisplayName>Sebastian Bruns</DisplayName>
        <AccountId>18</AccountId>
        <AccountType/>
      </UserInfo>
      <UserInfo>
        <DisplayName>Bodo Forstmann</DisplayName>
        <AccountId>120</AccountId>
        <AccountType/>
      </UserInfo>
      <UserInfo>
        <DisplayName>Tim Schulz</DisplayName>
        <AccountId>16</AccountId>
        <AccountType/>
      </UserInfo>
      <UserInfo>
        <DisplayName>Jan Werth</DisplayName>
        <AccountId>47</AccountId>
        <AccountType/>
      </UserInfo>
      <UserInfo>
        <DisplayName>Thomas Kopica</DisplayName>
        <AccountId>159</AccountId>
        <AccountType/>
      </UserInfo>
      <UserInfo>
        <DisplayName>Jan-Philipp Krüger</DisplayName>
        <AccountId>442</AccountId>
        <AccountType/>
      </UserInfo>
      <UserInfo>
        <DisplayName>Kristoffer Barth</DisplayName>
        <AccountId>196</AccountId>
        <AccountType/>
      </UserInfo>
      <UserInfo>
        <DisplayName>Katalin Bernada</DisplayName>
        <AccountId>656</AccountId>
        <AccountType/>
      </UserInfo>
      <UserInfo>
        <DisplayName>Patric Lenhart</DisplayName>
        <AccountId>666</AccountId>
        <AccountType/>
      </UserInfo>
      <UserInfo>
        <DisplayName>Christian Lemme</DisplayName>
        <AccountId>154</AccountId>
        <AccountType/>
      </UserInfo>
      <UserInfo>
        <DisplayName>Hauke Meyer</DisplayName>
        <AccountId>165</AccountId>
        <AccountType/>
      </UserInfo>
      <UserInfo>
        <DisplayName>Marvin Töllner</DisplayName>
        <AccountId>420</AccountId>
        <AccountType/>
      </UserInfo>
      <UserInfo>
        <DisplayName>Jan Laudi</DisplayName>
        <AccountId>242</AccountId>
        <AccountType/>
      </UserInfo>
    </SharedWithUsers>
    <ShortDescription xmlns="52b95d8f-cf83-493a-9896-c9433cbed169" xsi:nil="true"/>
    <ProjectType xmlns="52b95d8f-cf83-493a-9896-c9433cbed169" xsi:nil="true"/>
    <Industry xmlns="52b95d8f-cf83-493a-9896-c9433cbed169" xsi:nil="true"/>
    <Language xmlns="52b95d8f-cf83-493a-9896-c9433cbed169" xsi:nil="true"/>
    <Responsibility xmlns="52b95d8f-cf83-493a-9896-c9433cbed169">
      <UserInfo>
        <DisplayName/>
        <AccountId xsi:nil="true"/>
        <AccountType/>
      </UserInfo>
    </Responsibility>
    <Consultant xmlns="52b95d8f-cf83-493a-9896-c9433cbed169">
      <UserInfo>
        <DisplayName/>
        <AccountId xsi:nil="true"/>
        <AccountType/>
      </UserInfo>
    </Consultant>
    <Teamslideenabled xmlns="52b95d8f-cf83-493a-9896-c9433cbed169" xsi:nil="true"/>
  </documentManagement>
</p:properties>
</file>

<file path=customXml/itemProps1.xml><?xml version="1.0" encoding="utf-8"?>
<ds:datastoreItem xmlns:ds="http://schemas.openxmlformats.org/officeDocument/2006/customXml" ds:itemID="{4AB87CD8-880A-46C7-85E9-F3624D50286C}">
  <ds:schemaRefs>
    <ds:schemaRef ds:uri="52b95d8f-cf83-493a-9896-c9433cbed169"/>
    <ds:schemaRef ds:uri="86aa8ee5-e132-47b8-ab78-eadcf36a0d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3097763-9E43-4B8F-B372-E4086C3E0200}">
  <ds:schemaRefs>
    <ds:schemaRef ds:uri="http://schemas.microsoft.com/sharepoint/v3/contenttype/forms"/>
  </ds:schemaRefs>
</ds:datastoreItem>
</file>

<file path=customXml/itemProps3.xml><?xml version="1.0" encoding="utf-8"?>
<ds:datastoreItem xmlns:ds="http://schemas.openxmlformats.org/officeDocument/2006/customXml" ds:itemID="{8ED84F12-65E3-4ED8-85F5-E093B54E3892}">
  <ds:schemaRefs>
    <ds:schemaRef ds:uri="http://schemas.microsoft.com/office/infopath/2007/PartnerControls"/>
    <ds:schemaRef ds:uri="http://purl.org/dc/elements/1.1/"/>
    <ds:schemaRef ds:uri="52b95d8f-cf83-493a-9896-c9433cbed169"/>
    <ds:schemaRef ds:uri="http://purl.org/dc/terms/"/>
    <ds:schemaRef ds:uri="http://schemas.openxmlformats.org/package/2006/metadata/core-properties"/>
    <ds:schemaRef ds:uri="http://www.w3.org/XML/1998/namespace"/>
    <ds:schemaRef ds:uri="http://schemas.microsoft.com/office/2006/documentManagement/types"/>
    <ds:schemaRef ds:uri="86aa8ee5-e132-47b8-ab78-eadcf36a0d3c"/>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29</TotalTime>
  <Words>1682</Words>
  <Application>Microsoft Macintosh PowerPoint</Application>
  <PresentationFormat>Widescreen</PresentationFormat>
  <Paragraphs>240</Paragraphs>
  <Slides>20</Slides>
  <Notes>15</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20</vt:i4>
      </vt:variant>
    </vt:vector>
  </HeadingPairs>
  <TitlesOfParts>
    <vt:vector size="36" baseType="lpstr">
      <vt:lpstr>Arial</vt:lpstr>
      <vt:lpstr>Arial Black</vt:lpstr>
      <vt:lpstr>Calibri</vt:lpstr>
      <vt:lpstr>FK CARIAD Light</vt:lpstr>
      <vt:lpstr>Graphik</vt:lpstr>
      <vt:lpstr>Symbol</vt:lpstr>
      <vt:lpstr>Verdana</vt:lpstr>
      <vt:lpstr>Verdana (Headings)</vt:lpstr>
      <vt:lpstr>Verdana Pro</vt:lpstr>
      <vt:lpstr>Verdana Pro Cond SemiBold</vt:lpstr>
      <vt:lpstr>Verdana Pro Light</vt:lpstr>
      <vt:lpstr>Verdana Pro SemiBold</vt:lpstr>
      <vt:lpstr>Wingdings 3</vt:lpstr>
      <vt:lpstr>Eraneos Master</vt:lpstr>
      <vt:lpstr>1_Eraneos Master</vt:lpstr>
      <vt:lpstr>think-cell Slide</vt:lpstr>
      <vt:lpstr>Regulation and Governance AI at ASML</vt:lpstr>
      <vt:lpstr>PowerPoint Presentation</vt:lpstr>
      <vt:lpstr>Eraneos Company introduction</vt:lpstr>
      <vt:lpstr>PowerPoint Presentation</vt:lpstr>
      <vt:lpstr>PowerPoint Presentation</vt:lpstr>
      <vt:lpstr>PowerPoint Presentation</vt:lpstr>
      <vt:lpstr>PowerPoint Presentation</vt:lpstr>
      <vt:lpstr>Our Offering AI Solutions tailored to ASML’s needs</vt:lpstr>
      <vt:lpstr>PowerPoint Presentation</vt:lpstr>
      <vt:lpstr>PowerPoint Presentation</vt:lpstr>
      <vt:lpstr>PowerPoint Presentation</vt:lpstr>
      <vt:lpstr>PowerPoint Presentation</vt:lpstr>
      <vt:lpstr>Case Study Legal AI We successfully solved a Legal AI challenge in the automotive industry</vt:lpstr>
      <vt:lpstr>PowerPoint Presentation</vt:lpstr>
      <vt:lpstr>PowerPoint Presentation</vt:lpstr>
      <vt:lpstr>PowerPoint Presentation</vt:lpstr>
      <vt:lpstr>PowerPoint Presentation</vt:lpstr>
      <vt:lpstr>Contact </vt:lpstr>
      <vt:lpstr>PowerPoint Presentation</vt:lpstr>
      <vt:lpstr>PowerPoint Presentation</vt:lpstr>
    </vt:vector>
  </TitlesOfParts>
  <Manager>Philipp Pytel</Manager>
  <Company>Eraneos Analytics Germany GmbH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Regulation and Governance AI at ASML</dc:title>
  <dc:subject>ASML x Eraneos Analytics</dc:subject>
  <dc:creator>Jan Werth</dc:creator>
  <cp:keywords>Eraneos; Eraneos Analytics; GenAI</cp:keywords>
  <dc:description/>
  <cp:lastModifiedBy>Jan Werth</cp:lastModifiedBy>
  <cp:revision>1</cp:revision>
  <dcterms:created xsi:type="dcterms:W3CDTF">2023-09-26T07:52:43Z</dcterms:created>
  <dcterms:modified xsi:type="dcterms:W3CDTF">2024-10-29T14:55:42Z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2023-10-23T08:02:22Z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213a6ca3-4808-4047-8aca-814d2cde4474</vt:lpwstr>
  </property>
  <property fmtid="{D5CDD505-2E9C-101B-9397-08002B2CF9AE}" pid="7" name="MSIP_Label_defa4170-0d19-0005-0004-bc88714345d2_ActionId">
    <vt:lpwstr>f108d934-a3d1-492b-9939-1860fb541cf4</vt:lpwstr>
  </property>
  <property fmtid="{D5CDD505-2E9C-101B-9397-08002B2CF9AE}" pid="8" name="MSIP_Label_defa4170-0d19-0005-0004-bc88714345d2_ContentBits">
    <vt:lpwstr>0</vt:lpwstr>
  </property>
  <property fmtid="{D5CDD505-2E9C-101B-9397-08002B2CF9AE}" pid="9" name="ContentTypeId">
    <vt:lpwstr>0x01010040E5FEDB1D7E0E439D01C4778E26E1C7</vt:lpwstr>
  </property>
  <property fmtid="{D5CDD505-2E9C-101B-9397-08002B2CF9AE}" pid="10" name="MediaServiceImageTags">
    <vt:lpwstr/>
  </property>
</Properties>
</file>